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e043d25d1a4e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f14eea7432492c"/>
  </p:sldMasterIdLst>
  <p:sldIdLst>
    <p:sldId xmlns:r="http://schemas.openxmlformats.org/officeDocument/2006/relationships" id="256" r:id="Rd492e8aac5c04a34"/>
    <p:sldId xmlns:r="http://schemas.openxmlformats.org/officeDocument/2006/relationships" id="257" r:id="R17fa8fc1e22e4f5a"/>
    <p:sldId xmlns:r="http://schemas.openxmlformats.org/officeDocument/2006/relationships" id="258" r:id="R7dec61315f2040e1"/>
    <p:sldId xmlns:r="http://schemas.openxmlformats.org/officeDocument/2006/relationships" id="259" r:id="Rd82c22441fc24054"/>
    <p:sldId xmlns:r="http://schemas.openxmlformats.org/officeDocument/2006/relationships" id="260" r:id="R071c598bcdf445f7"/>
    <p:sldId xmlns:r="http://schemas.openxmlformats.org/officeDocument/2006/relationships" id="261" r:id="Rfec5d6de731c45d4"/>
    <p:sldId xmlns:r="http://schemas.openxmlformats.org/officeDocument/2006/relationships" id="262" r:id="R89a96a3402c44a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f14eea7432492c" /><Relationship Type="http://schemas.openxmlformats.org/officeDocument/2006/relationships/slide" Target="/ppt/slides/slide1.xml" Id="Rd492e8aac5c04a34" /><Relationship Type="http://schemas.openxmlformats.org/officeDocument/2006/relationships/slide" Target="/ppt/slides/slide2.xml" Id="R17fa8fc1e22e4f5a" /><Relationship Type="http://schemas.openxmlformats.org/officeDocument/2006/relationships/slide" Target="/ppt/slides/slide3.xml" Id="R7dec61315f2040e1" /><Relationship Type="http://schemas.openxmlformats.org/officeDocument/2006/relationships/slide" Target="/ppt/slides/slide4.xml" Id="Rd82c22441fc24054" /><Relationship Type="http://schemas.openxmlformats.org/officeDocument/2006/relationships/slide" Target="/ppt/slides/slide5.xml" Id="R071c598bcdf445f7" /><Relationship Type="http://schemas.openxmlformats.org/officeDocument/2006/relationships/slide" Target="/ppt/slides/slide6.xml" Id="Rfec5d6de731c45d4" /><Relationship Type="http://schemas.openxmlformats.org/officeDocument/2006/relationships/slide" Target="/ppt/slides/slide7.xml" Id="R89a96a3402c44a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23a58962224e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ef53182354234" /><Relationship Type="http://schemas.openxmlformats.org/officeDocument/2006/relationships/theme" Target="/ppt/slideMasters/theme/theme1.xml" Id="Rc812ed70ba444a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3ef531823542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2b149162a48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116e430d146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1e01ee141848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e9e15b1b048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6aa1bca2049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0df12016734c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cdc7833fa4b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SEMUNDSETH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SEMUNDSETH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−741 893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−781 907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46 991 307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49 055 564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OLAV SEMUNDSETH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Welhavens gate 19A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65 29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989 241 613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SEMUNDSETH HOLDING AS</a:t>
            </a:r>
          </a:p>
        </p:txBody>
      </p:sp>
    </p:spTree>
  </p:cSld>
  <p:clrMapOvr>
    <a:masterClrMapping xmlns:a="http://schemas.openxmlformats.org/drawingml/2006/main"/>
  </p:clrMapOvr>
</p:sld>
</file>