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3603c43dd945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6065a1d3ef41eb"/>
  </p:sldMasterIdLst>
  <p:sldIdLst>
    <p:sldId xmlns:r="http://schemas.openxmlformats.org/officeDocument/2006/relationships" id="256" r:id="Rdd6c126334c749e1"/>
    <p:sldId xmlns:r="http://schemas.openxmlformats.org/officeDocument/2006/relationships" id="257" r:id="R7d13d2a83c2e4b8c"/>
    <p:sldId xmlns:r="http://schemas.openxmlformats.org/officeDocument/2006/relationships" id="258" r:id="R96c0d961c6fb43bb"/>
    <p:sldId xmlns:r="http://schemas.openxmlformats.org/officeDocument/2006/relationships" id="259" r:id="Rc9c025ee5f464396"/>
    <p:sldId xmlns:r="http://schemas.openxmlformats.org/officeDocument/2006/relationships" id="260" r:id="R3b5cf550eebe4ca2"/>
    <p:sldId xmlns:r="http://schemas.openxmlformats.org/officeDocument/2006/relationships" id="261" r:id="R8017618a16d248fc"/>
    <p:sldId xmlns:r="http://schemas.openxmlformats.org/officeDocument/2006/relationships" id="262" r:id="R040c97fb44d64a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6065a1d3ef41eb" /><Relationship Type="http://schemas.openxmlformats.org/officeDocument/2006/relationships/slide" Target="/ppt/slides/slide1.xml" Id="Rdd6c126334c749e1" /><Relationship Type="http://schemas.openxmlformats.org/officeDocument/2006/relationships/slide" Target="/ppt/slides/slide2.xml" Id="R7d13d2a83c2e4b8c" /><Relationship Type="http://schemas.openxmlformats.org/officeDocument/2006/relationships/slide" Target="/ppt/slides/slide3.xml" Id="R96c0d961c6fb43bb" /><Relationship Type="http://schemas.openxmlformats.org/officeDocument/2006/relationships/slide" Target="/ppt/slides/slide4.xml" Id="Rc9c025ee5f464396" /><Relationship Type="http://schemas.openxmlformats.org/officeDocument/2006/relationships/slide" Target="/ppt/slides/slide5.xml" Id="R3b5cf550eebe4ca2" /><Relationship Type="http://schemas.openxmlformats.org/officeDocument/2006/relationships/slide" Target="/ppt/slides/slide6.xml" Id="R8017618a16d248fc" /><Relationship Type="http://schemas.openxmlformats.org/officeDocument/2006/relationships/slide" Target="/ppt/slides/slide7.xml" Id="R040c97fb44d64a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7eccfa33224d0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153289b714761" /><Relationship Type="http://schemas.openxmlformats.org/officeDocument/2006/relationships/theme" Target="/ppt/slideMasters/theme/theme1.xml" Id="R9f5085948f1547b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15153289b7147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bd32c67ba34d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7fb29f5af4b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2091c09b342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04637262d543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17d377633841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d3886ac62947b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5bec047fe44b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EAW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EAW HOLDING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99 484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3 297 834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6 619 691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OLAV AGER-WICK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EAW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Molandsveien 213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4846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09 38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989 239 554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EAW HOLDING AS</a:t>
            </a:r>
          </a:p>
        </p:txBody>
      </p:sp>
    </p:spTree>
  </p:cSld>
  <p:clrMapOvr>
    <a:masterClrMapping xmlns:a="http://schemas.openxmlformats.org/drawingml/2006/main"/>
  </p:clrMapOvr>
</p:sld>
</file>