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84b8ee110347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f874a0aaf74ceb"/>
  </p:sldMasterIdLst>
  <p:sldIdLst>
    <p:sldId xmlns:r="http://schemas.openxmlformats.org/officeDocument/2006/relationships" id="256" r:id="R11a6c655ef014eb9"/>
    <p:sldId xmlns:r="http://schemas.openxmlformats.org/officeDocument/2006/relationships" id="257" r:id="R087eb9f632cd4157"/>
    <p:sldId xmlns:r="http://schemas.openxmlformats.org/officeDocument/2006/relationships" id="258" r:id="R6f703e7f6e4a4924"/>
    <p:sldId xmlns:r="http://schemas.openxmlformats.org/officeDocument/2006/relationships" id="259" r:id="R0082aa06771841d9"/>
    <p:sldId xmlns:r="http://schemas.openxmlformats.org/officeDocument/2006/relationships" id="260" r:id="R8c6678c26a1c49f1"/>
    <p:sldId xmlns:r="http://schemas.openxmlformats.org/officeDocument/2006/relationships" id="261" r:id="R6942aa3f1a324d34"/>
    <p:sldId xmlns:r="http://schemas.openxmlformats.org/officeDocument/2006/relationships" id="262" r:id="R31cc15c0a5ad44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f874a0aaf74ceb" /><Relationship Type="http://schemas.openxmlformats.org/officeDocument/2006/relationships/slide" Target="/ppt/slides/slide1.xml" Id="R11a6c655ef014eb9" /><Relationship Type="http://schemas.openxmlformats.org/officeDocument/2006/relationships/slide" Target="/ppt/slides/slide2.xml" Id="R087eb9f632cd4157" /><Relationship Type="http://schemas.openxmlformats.org/officeDocument/2006/relationships/slide" Target="/ppt/slides/slide3.xml" Id="R6f703e7f6e4a4924" /><Relationship Type="http://schemas.openxmlformats.org/officeDocument/2006/relationships/slide" Target="/ppt/slides/slide4.xml" Id="R0082aa06771841d9" /><Relationship Type="http://schemas.openxmlformats.org/officeDocument/2006/relationships/slide" Target="/ppt/slides/slide5.xml" Id="R8c6678c26a1c49f1" /><Relationship Type="http://schemas.openxmlformats.org/officeDocument/2006/relationships/slide" Target="/ppt/slides/slide6.xml" Id="R6942aa3f1a324d34" /><Relationship Type="http://schemas.openxmlformats.org/officeDocument/2006/relationships/slide" Target="/ppt/slides/slide7.xml" Id="R31cc15c0a5ad44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a621b784d342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a8c72a6e34e32" /><Relationship Type="http://schemas.openxmlformats.org/officeDocument/2006/relationships/theme" Target="/ppt/slideMasters/theme/theme1.xml" Id="R5ea250cd712145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ca8c72a6e34e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7959bf9ad4d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9bca3a31848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7744bfe9941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9b622d3344b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cf3283af64f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36206991544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5d17e7cbd4b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TIMETO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TIMETO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−87 141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 VRIES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Hugins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3151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989 239 449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