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96fb62777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e2c6c84a34172"/>
  </p:sldMasterIdLst>
  <p:sldIdLst>
    <p:sldId xmlns:r="http://schemas.openxmlformats.org/officeDocument/2006/relationships" id="256" r:id="Rd0f29459cc6448ed"/>
    <p:sldId xmlns:r="http://schemas.openxmlformats.org/officeDocument/2006/relationships" id="257" r:id="R61380d2ebe9647d5"/>
    <p:sldId xmlns:r="http://schemas.openxmlformats.org/officeDocument/2006/relationships" id="258" r:id="R904805949acd44da"/>
    <p:sldId xmlns:r="http://schemas.openxmlformats.org/officeDocument/2006/relationships" id="259" r:id="Ra6a29eb1c60b439e"/>
    <p:sldId xmlns:r="http://schemas.openxmlformats.org/officeDocument/2006/relationships" id="260" r:id="R240c05fcd4f64ccf"/>
    <p:sldId xmlns:r="http://schemas.openxmlformats.org/officeDocument/2006/relationships" id="261" r:id="R6d559efef66d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e2c6c84a34172" /><Relationship Type="http://schemas.openxmlformats.org/officeDocument/2006/relationships/slide" Target="/ppt/slides/slide1.xml" Id="Rd0f29459cc6448ed" /><Relationship Type="http://schemas.openxmlformats.org/officeDocument/2006/relationships/slide" Target="/ppt/slides/slide2.xml" Id="R61380d2ebe9647d5" /><Relationship Type="http://schemas.openxmlformats.org/officeDocument/2006/relationships/slide" Target="/ppt/slides/slide3.xml" Id="R904805949acd44da" /><Relationship Type="http://schemas.openxmlformats.org/officeDocument/2006/relationships/slide" Target="/ppt/slides/slide4.xml" Id="Ra6a29eb1c60b439e" /><Relationship Type="http://schemas.openxmlformats.org/officeDocument/2006/relationships/slide" Target="/ppt/slides/slide5.xml" Id="R240c05fcd4f64ccf" /><Relationship Type="http://schemas.openxmlformats.org/officeDocument/2006/relationships/slide" Target="/ppt/slides/slide6.xml" Id="R6d559efef66d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9346cccf3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d06dea4b4d28" /><Relationship Type="http://schemas.openxmlformats.org/officeDocument/2006/relationships/theme" Target="/ppt/slideMasters/theme/theme1.xml" Id="R936fd530c3a7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bd06dea4b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44a61369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e08c57f4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dadbca2e0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f1c4b0c9c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9e73a2e4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9f4c357f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