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92b97482bd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76b361b3cd499d"/>
  </p:sldMasterIdLst>
  <p:sldIdLst>
    <p:sldId xmlns:r="http://schemas.openxmlformats.org/officeDocument/2006/relationships" id="256" r:id="R9f4b83e5c75a4f61"/>
    <p:sldId xmlns:r="http://schemas.openxmlformats.org/officeDocument/2006/relationships" id="257" r:id="R0168be1d737f4c83"/>
    <p:sldId xmlns:r="http://schemas.openxmlformats.org/officeDocument/2006/relationships" id="258" r:id="R997de9168cea43ae"/>
    <p:sldId xmlns:r="http://schemas.openxmlformats.org/officeDocument/2006/relationships" id="259" r:id="Re9859787f2004abe"/>
    <p:sldId xmlns:r="http://schemas.openxmlformats.org/officeDocument/2006/relationships" id="260" r:id="Rf624f660f5f549c4"/>
    <p:sldId xmlns:r="http://schemas.openxmlformats.org/officeDocument/2006/relationships" id="261" r:id="Rba0e56b320f049fc"/>
    <p:sldId xmlns:r="http://schemas.openxmlformats.org/officeDocument/2006/relationships" id="262" r:id="R9b1846c3a611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76b361b3cd499d" /><Relationship Type="http://schemas.openxmlformats.org/officeDocument/2006/relationships/slide" Target="/ppt/slides/slide1.xml" Id="R9f4b83e5c75a4f61" /><Relationship Type="http://schemas.openxmlformats.org/officeDocument/2006/relationships/slide" Target="/ppt/slides/slide2.xml" Id="R0168be1d737f4c83" /><Relationship Type="http://schemas.openxmlformats.org/officeDocument/2006/relationships/slide" Target="/ppt/slides/slide3.xml" Id="R997de9168cea43ae" /><Relationship Type="http://schemas.openxmlformats.org/officeDocument/2006/relationships/slide" Target="/ppt/slides/slide4.xml" Id="Re9859787f2004abe" /><Relationship Type="http://schemas.openxmlformats.org/officeDocument/2006/relationships/slide" Target="/ppt/slides/slide5.xml" Id="Rf624f660f5f549c4" /><Relationship Type="http://schemas.openxmlformats.org/officeDocument/2006/relationships/slide" Target="/ppt/slides/slide6.xml" Id="Rba0e56b320f049fc" /><Relationship Type="http://schemas.openxmlformats.org/officeDocument/2006/relationships/slide" Target="/ppt/slides/slide7.xml" Id="R9b1846c3a611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8452e97cce43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ffd21ff234a17" /><Relationship Type="http://schemas.openxmlformats.org/officeDocument/2006/relationships/theme" Target="/ppt/slideMasters/theme/theme1.xml" Id="R599f314894c242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ffd21ff23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a44bd031749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37a09890342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b0c83f18b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7567636fa49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e4e803c3c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73edd9577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78426897149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