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fc573d99274d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126e9b0944453f"/>
  </p:sldMasterIdLst>
  <p:sldIdLst>
    <p:sldId xmlns:r="http://schemas.openxmlformats.org/officeDocument/2006/relationships" id="256" r:id="Rcc3c4756334f4bac"/>
    <p:sldId xmlns:r="http://schemas.openxmlformats.org/officeDocument/2006/relationships" id="257" r:id="Rc35e21c68eef4d1e"/>
    <p:sldId xmlns:r="http://schemas.openxmlformats.org/officeDocument/2006/relationships" id="258" r:id="R35faf81242a049d6"/>
    <p:sldId xmlns:r="http://schemas.openxmlformats.org/officeDocument/2006/relationships" id="259" r:id="Rdf382a0d3c204218"/>
    <p:sldId xmlns:r="http://schemas.openxmlformats.org/officeDocument/2006/relationships" id="260" r:id="Raa235035caf042ed"/>
    <p:sldId xmlns:r="http://schemas.openxmlformats.org/officeDocument/2006/relationships" id="261" r:id="R267ae86a4d06464e"/>
    <p:sldId xmlns:r="http://schemas.openxmlformats.org/officeDocument/2006/relationships" id="262" r:id="R2b36382dbf4743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26e9b0944453f" /><Relationship Type="http://schemas.openxmlformats.org/officeDocument/2006/relationships/slide" Target="/ppt/slides/slide1.xml" Id="Rcc3c4756334f4bac" /><Relationship Type="http://schemas.openxmlformats.org/officeDocument/2006/relationships/slide" Target="/ppt/slides/slide2.xml" Id="Rc35e21c68eef4d1e" /><Relationship Type="http://schemas.openxmlformats.org/officeDocument/2006/relationships/slide" Target="/ppt/slides/slide3.xml" Id="R35faf81242a049d6" /><Relationship Type="http://schemas.openxmlformats.org/officeDocument/2006/relationships/slide" Target="/ppt/slides/slide4.xml" Id="Rdf382a0d3c204218" /><Relationship Type="http://schemas.openxmlformats.org/officeDocument/2006/relationships/slide" Target="/ppt/slides/slide5.xml" Id="Raa235035caf042ed" /><Relationship Type="http://schemas.openxmlformats.org/officeDocument/2006/relationships/slide" Target="/ppt/slides/slide6.xml" Id="R267ae86a4d06464e" /><Relationship Type="http://schemas.openxmlformats.org/officeDocument/2006/relationships/slide" Target="/ppt/slides/slide7.xml" Id="R2b36382dbf4743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639e1ca9c42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f88f620764c96" /><Relationship Type="http://schemas.openxmlformats.org/officeDocument/2006/relationships/theme" Target="/ppt/slideMasters/theme/theme1.xml" Id="R3351eac3589945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bf88f620764c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d90f5aa3e40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ee6de98b247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2f014d32146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d78ad1cb444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58e34202e46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cdc5c856349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ee9f0b6ea4c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MAROM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2 024 118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23 618 501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23 770 638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 MAREN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4521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989 237 160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