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847c80367d4b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f9d727eba34c3e"/>
  </p:sldMasterIdLst>
  <p:sldIdLst>
    <p:sldId xmlns:r="http://schemas.openxmlformats.org/officeDocument/2006/relationships" id="256" r:id="R5d71892fa8b046c2"/>
    <p:sldId xmlns:r="http://schemas.openxmlformats.org/officeDocument/2006/relationships" id="257" r:id="R33a43bd1449242f3"/>
    <p:sldId xmlns:r="http://schemas.openxmlformats.org/officeDocument/2006/relationships" id="258" r:id="R4555e031061e4915"/>
    <p:sldId xmlns:r="http://schemas.openxmlformats.org/officeDocument/2006/relationships" id="259" r:id="R9d52ee57848e467f"/>
    <p:sldId xmlns:r="http://schemas.openxmlformats.org/officeDocument/2006/relationships" id="260" r:id="R48d568ccea0d431e"/>
    <p:sldId xmlns:r="http://schemas.openxmlformats.org/officeDocument/2006/relationships" id="261" r:id="Rf7db6e1845de4cc0"/>
    <p:sldId xmlns:r="http://schemas.openxmlformats.org/officeDocument/2006/relationships" id="262" r:id="Ra7038af94e9344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f9d727eba34c3e" /><Relationship Type="http://schemas.openxmlformats.org/officeDocument/2006/relationships/slide" Target="/ppt/slides/slide1.xml" Id="R5d71892fa8b046c2" /><Relationship Type="http://schemas.openxmlformats.org/officeDocument/2006/relationships/slide" Target="/ppt/slides/slide2.xml" Id="R33a43bd1449242f3" /><Relationship Type="http://schemas.openxmlformats.org/officeDocument/2006/relationships/slide" Target="/ppt/slides/slide3.xml" Id="R4555e031061e4915" /><Relationship Type="http://schemas.openxmlformats.org/officeDocument/2006/relationships/slide" Target="/ppt/slides/slide4.xml" Id="R9d52ee57848e467f" /><Relationship Type="http://schemas.openxmlformats.org/officeDocument/2006/relationships/slide" Target="/ppt/slides/slide5.xml" Id="R48d568ccea0d431e" /><Relationship Type="http://schemas.openxmlformats.org/officeDocument/2006/relationships/slide" Target="/ppt/slides/slide6.xml" Id="Rf7db6e1845de4cc0" /><Relationship Type="http://schemas.openxmlformats.org/officeDocument/2006/relationships/slide" Target="/ppt/slides/slide7.xml" Id="Ra7038af94e9344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77b68ef39842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9455ea7874db6" /><Relationship Type="http://schemas.openxmlformats.org/officeDocument/2006/relationships/theme" Target="/ppt/slideMasters/theme/theme1.xml" Id="Ra30a3301762c43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29455ea7874d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cece2517641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a0cffa5b54e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4a76227f744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9db4aa4854c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9af6f54b549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d096a35bb4f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0145ef3c74c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BYGGMC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942 200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3 390 995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28 988 452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29 223 016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ANDRÉ VINCENZO ANGELILLO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Scharffenbergs vei 91A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82 68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andre@byggmc.no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989 236 113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