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0ebe2acdb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9c61443d54547"/>
  </p:sldMasterIdLst>
  <p:sldIdLst>
    <p:sldId xmlns:r="http://schemas.openxmlformats.org/officeDocument/2006/relationships" id="256" r:id="R4e12a097d5584ce7"/>
    <p:sldId xmlns:r="http://schemas.openxmlformats.org/officeDocument/2006/relationships" id="257" r:id="Rb688a7129adc4934"/>
    <p:sldId xmlns:r="http://schemas.openxmlformats.org/officeDocument/2006/relationships" id="258" r:id="Rfef0bbe7130c4b74"/>
    <p:sldId xmlns:r="http://schemas.openxmlformats.org/officeDocument/2006/relationships" id="259" r:id="R9c451282fe5d46e1"/>
    <p:sldId xmlns:r="http://schemas.openxmlformats.org/officeDocument/2006/relationships" id="260" r:id="Ra6d29adbf009475d"/>
    <p:sldId xmlns:r="http://schemas.openxmlformats.org/officeDocument/2006/relationships" id="261" r:id="Rd0b302d384344411"/>
    <p:sldId xmlns:r="http://schemas.openxmlformats.org/officeDocument/2006/relationships" id="262" r:id="Rb99a511cf0d2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9c61443d54547" /><Relationship Type="http://schemas.openxmlformats.org/officeDocument/2006/relationships/slide" Target="/ppt/slides/slide1.xml" Id="R4e12a097d5584ce7" /><Relationship Type="http://schemas.openxmlformats.org/officeDocument/2006/relationships/slide" Target="/ppt/slides/slide2.xml" Id="Rb688a7129adc4934" /><Relationship Type="http://schemas.openxmlformats.org/officeDocument/2006/relationships/slide" Target="/ppt/slides/slide3.xml" Id="Rfef0bbe7130c4b74" /><Relationship Type="http://schemas.openxmlformats.org/officeDocument/2006/relationships/slide" Target="/ppt/slides/slide4.xml" Id="R9c451282fe5d46e1" /><Relationship Type="http://schemas.openxmlformats.org/officeDocument/2006/relationships/slide" Target="/ppt/slides/slide5.xml" Id="Ra6d29adbf009475d" /><Relationship Type="http://schemas.openxmlformats.org/officeDocument/2006/relationships/slide" Target="/ppt/slides/slide6.xml" Id="Rd0b302d384344411" /><Relationship Type="http://schemas.openxmlformats.org/officeDocument/2006/relationships/slide" Target="/ppt/slides/slide7.xml" Id="Rb99a511cf0d2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9edb59622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51698bcb94ff5" /><Relationship Type="http://schemas.openxmlformats.org/officeDocument/2006/relationships/theme" Target="/ppt/slideMasters/theme/theme1.xml" Id="R988cc22cd360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51698bcb9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803eb26f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d9cc8ac7b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c5d6b22a846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f3444c098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7f888eb34a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48a3a8bd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7985881af42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SVANEVIK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