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4ecb10026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d086c75fc4be2"/>
  </p:sldMasterIdLst>
  <p:sldIdLst>
    <p:sldId xmlns:r="http://schemas.openxmlformats.org/officeDocument/2006/relationships" id="256" r:id="Re0334e9e6a124a37"/>
    <p:sldId xmlns:r="http://schemas.openxmlformats.org/officeDocument/2006/relationships" id="257" r:id="R1ab6296bb18d40f9"/>
    <p:sldId xmlns:r="http://schemas.openxmlformats.org/officeDocument/2006/relationships" id="258" r:id="Rd03e1f9728064273"/>
    <p:sldId xmlns:r="http://schemas.openxmlformats.org/officeDocument/2006/relationships" id="259" r:id="Raf91e5b095464ed0"/>
    <p:sldId xmlns:r="http://schemas.openxmlformats.org/officeDocument/2006/relationships" id="260" r:id="R8286a1cc90a64542"/>
    <p:sldId xmlns:r="http://schemas.openxmlformats.org/officeDocument/2006/relationships" id="261" r:id="R910c961bde4c4cfe"/>
    <p:sldId xmlns:r="http://schemas.openxmlformats.org/officeDocument/2006/relationships" id="262" r:id="R40fb65befb7d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d086c75fc4be2" /><Relationship Type="http://schemas.openxmlformats.org/officeDocument/2006/relationships/slide" Target="/ppt/slides/slide1.xml" Id="Re0334e9e6a124a37" /><Relationship Type="http://schemas.openxmlformats.org/officeDocument/2006/relationships/slide" Target="/ppt/slides/slide2.xml" Id="R1ab6296bb18d40f9" /><Relationship Type="http://schemas.openxmlformats.org/officeDocument/2006/relationships/slide" Target="/ppt/slides/slide3.xml" Id="Rd03e1f9728064273" /><Relationship Type="http://schemas.openxmlformats.org/officeDocument/2006/relationships/slide" Target="/ppt/slides/slide4.xml" Id="Raf91e5b095464ed0" /><Relationship Type="http://schemas.openxmlformats.org/officeDocument/2006/relationships/slide" Target="/ppt/slides/slide5.xml" Id="R8286a1cc90a64542" /><Relationship Type="http://schemas.openxmlformats.org/officeDocument/2006/relationships/slide" Target="/ppt/slides/slide6.xml" Id="R910c961bde4c4cfe" /><Relationship Type="http://schemas.openxmlformats.org/officeDocument/2006/relationships/slide" Target="/ppt/slides/slide7.xml" Id="R40fb65befb7d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5649a13a0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ea744b354083" /><Relationship Type="http://schemas.openxmlformats.org/officeDocument/2006/relationships/theme" Target="/ppt/slideMasters/theme/theme1.xml" Id="R022f7a59d7ba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dea744b35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d7b5b48ba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f661d20c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102b5db37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07503ca3844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2187fdd4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468ad3c9c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21006bb0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PSAKTIV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PSAKTIV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18 062 403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PER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PSAKTIV AS</a:t>
            </a:r>
          </a:p>
        </p:txBody>
      </p:sp>
    </p:spTree>
  </p:cSld>
  <p:clrMapOvr>
    <a:masterClrMapping xmlns:a="http://schemas.openxmlformats.org/drawingml/2006/main"/>
  </p:clrMapOvr>
</p:sld>
</file>