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de5a99b5f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b88efb9188459f"/>
  </p:sldMasterIdLst>
  <p:sldIdLst>
    <p:sldId xmlns:r="http://schemas.openxmlformats.org/officeDocument/2006/relationships" id="256" r:id="Rb79c46d3428d4694"/>
    <p:sldId xmlns:r="http://schemas.openxmlformats.org/officeDocument/2006/relationships" id="257" r:id="Raf277eea8a594f02"/>
    <p:sldId xmlns:r="http://schemas.openxmlformats.org/officeDocument/2006/relationships" id="258" r:id="R9bce7a29d2964c54"/>
    <p:sldId xmlns:r="http://schemas.openxmlformats.org/officeDocument/2006/relationships" id="259" r:id="Rd284cb73fcdc4cb4"/>
    <p:sldId xmlns:r="http://schemas.openxmlformats.org/officeDocument/2006/relationships" id="260" r:id="R1ecde40d9878404c"/>
    <p:sldId xmlns:r="http://schemas.openxmlformats.org/officeDocument/2006/relationships" id="261" r:id="R9aed8388836a48ba"/>
    <p:sldId xmlns:r="http://schemas.openxmlformats.org/officeDocument/2006/relationships" id="262" r:id="R9b24677a0b94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88efb9188459f" /><Relationship Type="http://schemas.openxmlformats.org/officeDocument/2006/relationships/slide" Target="/ppt/slides/slide1.xml" Id="Rb79c46d3428d4694" /><Relationship Type="http://schemas.openxmlformats.org/officeDocument/2006/relationships/slide" Target="/ppt/slides/slide2.xml" Id="Raf277eea8a594f02" /><Relationship Type="http://schemas.openxmlformats.org/officeDocument/2006/relationships/slide" Target="/ppt/slides/slide3.xml" Id="R9bce7a29d2964c54" /><Relationship Type="http://schemas.openxmlformats.org/officeDocument/2006/relationships/slide" Target="/ppt/slides/slide4.xml" Id="Rd284cb73fcdc4cb4" /><Relationship Type="http://schemas.openxmlformats.org/officeDocument/2006/relationships/slide" Target="/ppt/slides/slide5.xml" Id="R1ecde40d9878404c" /><Relationship Type="http://schemas.openxmlformats.org/officeDocument/2006/relationships/slide" Target="/ppt/slides/slide6.xml" Id="R9aed8388836a48ba" /><Relationship Type="http://schemas.openxmlformats.org/officeDocument/2006/relationships/slide" Target="/ppt/slides/slide7.xml" Id="R9b24677a0b94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866b9b92d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5ecec6f84ba6" /><Relationship Type="http://schemas.openxmlformats.org/officeDocument/2006/relationships/theme" Target="/ppt/slideMasters/theme/theme1.xml" Id="Recb53756d92a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05ecec6f8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cc2d2790e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aa65fa066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c752cb947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d5f1cab5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f077a06c3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67d4d12546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bda36b37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HOPATUNET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−1 455 215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OLE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Vosseteigvegen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ole.anders.hope@hoperekn.no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