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15f69f587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14cac742a422e"/>
  </p:sldMasterIdLst>
  <p:sldIdLst>
    <p:sldId xmlns:r="http://schemas.openxmlformats.org/officeDocument/2006/relationships" id="256" r:id="R9c6824a4102c4dd7"/>
    <p:sldId xmlns:r="http://schemas.openxmlformats.org/officeDocument/2006/relationships" id="257" r:id="Ra552608ea21046ad"/>
    <p:sldId xmlns:r="http://schemas.openxmlformats.org/officeDocument/2006/relationships" id="258" r:id="R60d0abd38d614d0f"/>
    <p:sldId xmlns:r="http://schemas.openxmlformats.org/officeDocument/2006/relationships" id="259" r:id="Rdaa71a7d0b8a4422"/>
    <p:sldId xmlns:r="http://schemas.openxmlformats.org/officeDocument/2006/relationships" id="260" r:id="Rdc46a90725624366"/>
    <p:sldId xmlns:r="http://schemas.openxmlformats.org/officeDocument/2006/relationships" id="261" r:id="Ra8ce0fd59f664b91"/>
    <p:sldId xmlns:r="http://schemas.openxmlformats.org/officeDocument/2006/relationships" id="262" r:id="R4d5646d7e2b6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14cac742a422e" /><Relationship Type="http://schemas.openxmlformats.org/officeDocument/2006/relationships/slide" Target="/ppt/slides/slide1.xml" Id="R9c6824a4102c4dd7" /><Relationship Type="http://schemas.openxmlformats.org/officeDocument/2006/relationships/slide" Target="/ppt/slides/slide2.xml" Id="Ra552608ea21046ad" /><Relationship Type="http://schemas.openxmlformats.org/officeDocument/2006/relationships/slide" Target="/ppt/slides/slide3.xml" Id="R60d0abd38d614d0f" /><Relationship Type="http://schemas.openxmlformats.org/officeDocument/2006/relationships/slide" Target="/ppt/slides/slide4.xml" Id="Rdaa71a7d0b8a4422" /><Relationship Type="http://schemas.openxmlformats.org/officeDocument/2006/relationships/slide" Target="/ppt/slides/slide5.xml" Id="Rdc46a90725624366" /><Relationship Type="http://schemas.openxmlformats.org/officeDocument/2006/relationships/slide" Target="/ppt/slides/slide6.xml" Id="Ra8ce0fd59f664b91" /><Relationship Type="http://schemas.openxmlformats.org/officeDocument/2006/relationships/slide" Target="/ppt/slides/slide7.xml" Id="R4d5646d7e2b6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256f9f9cb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0099c02bf4b75" /><Relationship Type="http://schemas.openxmlformats.org/officeDocument/2006/relationships/theme" Target="/ppt/slideMasters/theme/theme1.xml" Id="R4125a5ec7c8142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c0099c02bf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eb6e8f28248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437cb3b6d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b34313b98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78b62f4fd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1946961be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04ed86e1641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329beba484b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