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6a567b511d348c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055e9c5673946d9"/>
  </p:sldMasterIdLst>
  <p:sldIdLst>
    <p:sldId xmlns:r="http://schemas.openxmlformats.org/officeDocument/2006/relationships" id="256" r:id="Rc22dc4e5b14c421f"/>
    <p:sldId xmlns:r="http://schemas.openxmlformats.org/officeDocument/2006/relationships" id="257" r:id="R3a79e2ddfd554e98"/>
    <p:sldId xmlns:r="http://schemas.openxmlformats.org/officeDocument/2006/relationships" id="258" r:id="R62fa14a52de14c2b"/>
    <p:sldId xmlns:r="http://schemas.openxmlformats.org/officeDocument/2006/relationships" id="259" r:id="R23129f68e07049cf"/>
    <p:sldId xmlns:r="http://schemas.openxmlformats.org/officeDocument/2006/relationships" id="260" r:id="Re9f6ace0b5da4d96"/>
    <p:sldId xmlns:r="http://schemas.openxmlformats.org/officeDocument/2006/relationships" id="261" r:id="Re12cfcdee9ae4a77"/>
    <p:sldId xmlns:r="http://schemas.openxmlformats.org/officeDocument/2006/relationships" id="262" r:id="R44d22106e80d458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055e9c5673946d9" /><Relationship Type="http://schemas.openxmlformats.org/officeDocument/2006/relationships/slide" Target="/ppt/slides/slide1.xml" Id="Rc22dc4e5b14c421f" /><Relationship Type="http://schemas.openxmlformats.org/officeDocument/2006/relationships/slide" Target="/ppt/slides/slide2.xml" Id="R3a79e2ddfd554e98" /><Relationship Type="http://schemas.openxmlformats.org/officeDocument/2006/relationships/slide" Target="/ppt/slides/slide3.xml" Id="R62fa14a52de14c2b" /><Relationship Type="http://schemas.openxmlformats.org/officeDocument/2006/relationships/slide" Target="/ppt/slides/slide4.xml" Id="R23129f68e07049cf" /><Relationship Type="http://schemas.openxmlformats.org/officeDocument/2006/relationships/slide" Target="/ppt/slides/slide5.xml" Id="Re9f6ace0b5da4d96" /><Relationship Type="http://schemas.openxmlformats.org/officeDocument/2006/relationships/slide" Target="/ppt/slides/slide6.xml" Id="Re12cfcdee9ae4a77" /><Relationship Type="http://schemas.openxmlformats.org/officeDocument/2006/relationships/slide" Target="/ppt/slides/slide7.xml" Id="R44d22106e80d458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64f83224ef345e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e985c176201486a" /><Relationship Type="http://schemas.openxmlformats.org/officeDocument/2006/relationships/theme" Target="/ppt/slideMasters/theme/theme1.xml" Id="Ra516d644f51d460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e985c176201486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c0ef16a23bf4d2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509e856d62943e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f5bf0157874406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2b5cb502dfe495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32165dcb7554f0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1c1498a452f473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07185316ef24d1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FIRDA REVISJON &amp; RÅDGIVNING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FIRDA REVISJON &amp; RÅDGIVNING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FIRDA REVISJON &amp; RÅDGIVNING AS ble etablert [år] og holder til i Førde.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FIRDA REVISJON &amp; RÅDGIVNING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FIRDA REVISJON &amp; RÅDGIVNING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FIRDA REVISJON &amp; RÅDGIVNING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9 083 509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2 965 109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2 436 968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2 601 351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4 483 502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FIRDA REVISJON &amp; RÅDGIVNING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HANS MAGNAR HANSEN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UNNI KRIKEN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FIRDA REVISJON &amp; RÅDGIVNING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Elvegården, Naustdalsvegen 1B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6800 Førde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41 78 54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post@firdarevisjon.no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www.firdarevisjon.no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989 230 921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FIRDA REVISJON &amp; RÅDGIVNING AS</a:t>
            </a:r>
          </a:p>
        </p:txBody>
      </p:sp>
    </p:spTree>
  </p:cSld>
  <p:clrMapOvr>
    <a:masterClrMapping xmlns:a="http://schemas.openxmlformats.org/drawingml/2006/main"/>
  </p:clrMapOvr>
</p:sld>
</file>