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a68403a3374c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13644259664c72"/>
  </p:sldMasterIdLst>
  <p:sldIdLst>
    <p:sldId xmlns:r="http://schemas.openxmlformats.org/officeDocument/2006/relationships" id="256" r:id="Rd8b0f77995d249f2"/>
    <p:sldId xmlns:r="http://schemas.openxmlformats.org/officeDocument/2006/relationships" id="257" r:id="R5ef0313b3f2a4e13"/>
    <p:sldId xmlns:r="http://schemas.openxmlformats.org/officeDocument/2006/relationships" id="258" r:id="Reca78369b29c4825"/>
    <p:sldId xmlns:r="http://schemas.openxmlformats.org/officeDocument/2006/relationships" id="259" r:id="R0d22d155a83446b7"/>
    <p:sldId xmlns:r="http://schemas.openxmlformats.org/officeDocument/2006/relationships" id="260" r:id="R644d2e26cedd4d3d"/>
    <p:sldId xmlns:r="http://schemas.openxmlformats.org/officeDocument/2006/relationships" id="261" r:id="Re4cf1c699def46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3644259664c72" /><Relationship Type="http://schemas.openxmlformats.org/officeDocument/2006/relationships/slide" Target="/ppt/slides/slide1.xml" Id="Rd8b0f77995d249f2" /><Relationship Type="http://schemas.openxmlformats.org/officeDocument/2006/relationships/slide" Target="/ppt/slides/slide2.xml" Id="R5ef0313b3f2a4e13" /><Relationship Type="http://schemas.openxmlformats.org/officeDocument/2006/relationships/slide" Target="/ppt/slides/slide3.xml" Id="Reca78369b29c4825" /><Relationship Type="http://schemas.openxmlformats.org/officeDocument/2006/relationships/slide" Target="/ppt/slides/slide4.xml" Id="R0d22d155a83446b7" /><Relationship Type="http://schemas.openxmlformats.org/officeDocument/2006/relationships/slide" Target="/ppt/slides/slide5.xml" Id="R644d2e26cedd4d3d" /><Relationship Type="http://schemas.openxmlformats.org/officeDocument/2006/relationships/slide" Target="/ppt/slides/slide6.xml" Id="Re4cf1c699def46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3a0bff8be41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9f718165f4d03" /><Relationship Type="http://schemas.openxmlformats.org/officeDocument/2006/relationships/theme" Target="/ppt/slideMasters/theme/theme1.xml" Id="R3e7969104bab4d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49f718165f4d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4d505948649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0ff5dbbf249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a38108ad441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06e63916441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e676aaf3649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a572c4a724f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FIRDA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Elvegården, 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78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