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8ad899fe0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0e162492e4011"/>
  </p:sldMasterIdLst>
  <p:sldIdLst>
    <p:sldId xmlns:r="http://schemas.openxmlformats.org/officeDocument/2006/relationships" id="256" r:id="R302fd5f9887541f5"/>
    <p:sldId xmlns:r="http://schemas.openxmlformats.org/officeDocument/2006/relationships" id="257" r:id="R92c10e42fd4b4d71"/>
    <p:sldId xmlns:r="http://schemas.openxmlformats.org/officeDocument/2006/relationships" id="258" r:id="R88960ac2f9044bef"/>
    <p:sldId xmlns:r="http://schemas.openxmlformats.org/officeDocument/2006/relationships" id="259" r:id="Rd43e8966490a4f45"/>
    <p:sldId xmlns:r="http://schemas.openxmlformats.org/officeDocument/2006/relationships" id="260" r:id="Rb8dc3fd6ab9e4c21"/>
    <p:sldId xmlns:r="http://schemas.openxmlformats.org/officeDocument/2006/relationships" id="261" r:id="Rf8ae4df6536544d8"/>
    <p:sldId xmlns:r="http://schemas.openxmlformats.org/officeDocument/2006/relationships" id="262" r:id="R99e8219c519843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0e162492e4011" /><Relationship Type="http://schemas.openxmlformats.org/officeDocument/2006/relationships/slide" Target="/ppt/slides/slide1.xml" Id="R302fd5f9887541f5" /><Relationship Type="http://schemas.openxmlformats.org/officeDocument/2006/relationships/slide" Target="/ppt/slides/slide2.xml" Id="R92c10e42fd4b4d71" /><Relationship Type="http://schemas.openxmlformats.org/officeDocument/2006/relationships/slide" Target="/ppt/slides/slide3.xml" Id="R88960ac2f9044bef" /><Relationship Type="http://schemas.openxmlformats.org/officeDocument/2006/relationships/slide" Target="/ppt/slides/slide4.xml" Id="Rd43e8966490a4f45" /><Relationship Type="http://schemas.openxmlformats.org/officeDocument/2006/relationships/slide" Target="/ppt/slides/slide5.xml" Id="Rb8dc3fd6ab9e4c21" /><Relationship Type="http://schemas.openxmlformats.org/officeDocument/2006/relationships/slide" Target="/ppt/slides/slide6.xml" Id="Rf8ae4df6536544d8" /><Relationship Type="http://schemas.openxmlformats.org/officeDocument/2006/relationships/slide" Target="/ppt/slides/slide7.xml" Id="R99e8219c519843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30b35b276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0a897a4d445e0" /><Relationship Type="http://schemas.openxmlformats.org/officeDocument/2006/relationships/theme" Target="/ppt/slideMasters/theme/theme1.xml" Id="Raf89cd0ca688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00a897a4d445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a17c4df4549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a7b1dd984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f8a7c4684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260408b2b45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9340fd94a4e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2b7ae05e742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7d834da62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KAGRO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MEKLENBORG KARL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Tore Meklenborg, Glomma terrasse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