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fb40b1ad7f8415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85dc7aeff074d5e"/>
  </p:sldMasterIdLst>
  <p:sldIdLst>
    <p:sldId xmlns:r="http://schemas.openxmlformats.org/officeDocument/2006/relationships" id="256" r:id="Rc5783bb61a2f44c5"/>
    <p:sldId xmlns:r="http://schemas.openxmlformats.org/officeDocument/2006/relationships" id="257" r:id="R4ebaafededf04554"/>
    <p:sldId xmlns:r="http://schemas.openxmlformats.org/officeDocument/2006/relationships" id="258" r:id="Rcb4f25b1f2144c36"/>
    <p:sldId xmlns:r="http://schemas.openxmlformats.org/officeDocument/2006/relationships" id="259" r:id="Rd85f67cd04bb48c9"/>
    <p:sldId xmlns:r="http://schemas.openxmlformats.org/officeDocument/2006/relationships" id="260" r:id="R349678a129c04662"/>
    <p:sldId xmlns:r="http://schemas.openxmlformats.org/officeDocument/2006/relationships" id="261" r:id="Rba3d88e1aa384ec7"/>
    <p:sldId xmlns:r="http://schemas.openxmlformats.org/officeDocument/2006/relationships" id="262" r:id="R525c09b437164d6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85dc7aeff074d5e" /><Relationship Type="http://schemas.openxmlformats.org/officeDocument/2006/relationships/slide" Target="/ppt/slides/slide1.xml" Id="Rc5783bb61a2f44c5" /><Relationship Type="http://schemas.openxmlformats.org/officeDocument/2006/relationships/slide" Target="/ppt/slides/slide2.xml" Id="R4ebaafededf04554" /><Relationship Type="http://schemas.openxmlformats.org/officeDocument/2006/relationships/slide" Target="/ppt/slides/slide3.xml" Id="Rcb4f25b1f2144c36" /><Relationship Type="http://schemas.openxmlformats.org/officeDocument/2006/relationships/slide" Target="/ppt/slides/slide4.xml" Id="Rd85f67cd04bb48c9" /><Relationship Type="http://schemas.openxmlformats.org/officeDocument/2006/relationships/slide" Target="/ppt/slides/slide5.xml" Id="R349678a129c04662" /><Relationship Type="http://schemas.openxmlformats.org/officeDocument/2006/relationships/slide" Target="/ppt/slides/slide6.xml" Id="Rba3d88e1aa384ec7" /><Relationship Type="http://schemas.openxmlformats.org/officeDocument/2006/relationships/slide" Target="/ppt/slides/slide7.xml" Id="R525c09b437164d6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201914dac5a49f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0692e9800b4b9d" /><Relationship Type="http://schemas.openxmlformats.org/officeDocument/2006/relationships/theme" Target="/ppt/slideMasters/theme/theme1.xml" Id="Rf853deee198843b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d0692e9800b4b9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086359385541d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c78c82f54b4f8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06ece1a9f34c2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40279ee66b41b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4d19dc462a4e1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ad5120d5ba417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c4e33bc2b8426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GRUDE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GRUDE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GRUDE INVEST AS ble etablert [år] og holder til i Klepp Stasjon.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GRUDE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GRUDE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GRUDE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−282 219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52 459 603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255 109 717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282 920 922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GRUDE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GRUDE ODDBJØRN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GRUDE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Lalandsvegen 227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4353 Klepp Stasjon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o.wiig@jaeren-regnskap.no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989 227 831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GRUDE INVEST AS</a:t>
            </a:r>
          </a:p>
        </p:txBody>
      </p:sp>
    </p:spTree>
  </p:cSld>
  <p:clrMapOvr>
    <a:masterClrMapping xmlns:a="http://schemas.openxmlformats.org/drawingml/2006/main"/>
  </p:clrMapOvr>
</p:sld>
</file>