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9bd3d109df42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9ea6019ef840b3"/>
  </p:sldMasterIdLst>
  <p:sldIdLst>
    <p:sldId xmlns:r="http://schemas.openxmlformats.org/officeDocument/2006/relationships" id="256" r:id="Re0dedc16c7674a3a"/>
    <p:sldId xmlns:r="http://schemas.openxmlformats.org/officeDocument/2006/relationships" id="257" r:id="Rf061ea0f7c4843ce"/>
    <p:sldId xmlns:r="http://schemas.openxmlformats.org/officeDocument/2006/relationships" id="258" r:id="R56b571fcb7ce4874"/>
    <p:sldId xmlns:r="http://schemas.openxmlformats.org/officeDocument/2006/relationships" id="259" r:id="Rb391daaccde04c7a"/>
    <p:sldId xmlns:r="http://schemas.openxmlformats.org/officeDocument/2006/relationships" id="260" r:id="Rc79a19ff28d4481c"/>
    <p:sldId xmlns:r="http://schemas.openxmlformats.org/officeDocument/2006/relationships" id="261" r:id="R030a07ccc87d44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ea6019ef840b3" /><Relationship Type="http://schemas.openxmlformats.org/officeDocument/2006/relationships/slide" Target="/ppt/slides/slide1.xml" Id="Re0dedc16c7674a3a" /><Relationship Type="http://schemas.openxmlformats.org/officeDocument/2006/relationships/slide" Target="/ppt/slides/slide2.xml" Id="Rf061ea0f7c4843ce" /><Relationship Type="http://schemas.openxmlformats.org/officeDocument/2006/relationships/slide" Target="/ppt/slides/slide3.xml" Id="R56b571fcb7ce4874" /><Relationship Type="http://schemas.openxmlformats.org/officeDocument/2006/relationships/slide" Target="/ppt/slides/slide4.xml" Id="Rb391daaccde04c7a" /><Relationship Type="http://schemas.openxmlformats.org/officeDocument/2006/relationships/slide" Target="/ppt/slides/slide5.xml" Id="Rc79a19ff28d4481c" /><Relationship Type="http://schemas.openxmlformats.org/officeDocument/2006/relationships/slide" Target="/ppt/slides/slide6.xml" Id="R030a07ccc87d44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9f1a76c8145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7eac4def34549" /><Relationship Type="http://schemas.openxmlformats.org/officeDocument/2006/relationships/theme" Target="/ppt/slideMasters/theme/theme1.xml" Id="R7c189dca759b49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57eac4def345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2e8b2f1e24d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f4937c50a48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ec0b756254b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168af8e3a40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fb4db163c46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bbda818c34e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Lalandsvegen 227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o.wiig@jaeren-regnskap.no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989 227 831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INVEST AS</a:t>
            </a:r>
          </a:p>
        </p:txBody>
      </p:sp>
    </p:spTree>
  </p:cSld>
  <p:clrMapOvr>
    <a:masterClrMapping xmlns:a="http://schemas.openxmlformats.org/drawingml/2006/main"/>
  </p:clrMapOvr>
</p:sld>
</file>