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daee4e8df5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3ba9874ea42c7"/>
  </p:sldMasterIdLst>
  <p:sldIdLst>
    <p:sldId xmlns:r="http://schemas.openxmlformats.org/officeDocument/2006/relationships" id="256" r:id="R80390e5ae5a140bc"/>
    <p:sldId xmlns:r="http://schemas.openxmlformats.org/officeDocument/2006/relationships" id="257" r:id="Rce8e4fcba6474982"/>
    <p:sldId xmlns:r="http://schemas.openxmlformats.org/officeDocument/2006/relationships" id="258" r:id="R38facb16964f4919"/>
    <p:sldId xmlns:r="http://schemas.openxmlformats.org/officeDocument/2006/relationships" id="259" r:id="Rfc86664a16fe4bff"/>
    <p:sldId xmlns:r="http://schemas.openxmlformats.org/officeDocument/2006/relationships" id="260" r:id="Rfa300e54fdb14b79"/>
    <p:sldId xmlns:r="http://schemas.openxmlformats.org/officeDocument/2006/relationships" id="261" r:id="Rac0bb48939bf414a"/>
    <p:sldId xmlns:r="http://schemas.openxmlformats.org/officeDocument/2006/relationships" id="262" r:id="R640a3545a3844f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3ba9874ea42c7" /><Relationship Type="http://schemas.openxmlformats.org/officeDocument/2006/relationships/slide" Target="/ppt/slides/slide1.xml" Id="R80390e5ae5a140bc" /><Relationship Type="http://schemas.openxmlformats.org/officeDocument/2006/relationships/slide" Target="/ppt/slides/slide2.xml" Id="Rce8e4fcba6474982" /><Relationship Type="http://schemas.openxmlformats.org/officeDocument/2006/relationships/slide" Target="/ppt/slides/slide3.xml" Id="R38facb16964f4919" /><Relationship Type="http://schemas.openxmlformats.org/officeDocument/2006/relationships/slide" Target="/ppt/slides/slide4.xml" Id="Rfc86664a16fe4bff" /><Relationship Type="http://schemas.openxmlformats.org/officeDocument/2006/relationships/slide" Target="/ppt/slides/slide5.xml" Id="Rfa300e54fdb14b79" /><Relationship Type="http://schemas.openxmlformats.org/officeDocument/2006/relationships/slide" Target="/ppt/slides/slide6.xml" Id="Rac0bb48939bf414a" /><Relationship Type="http://schemas.openxmlformats.org/officeDocument/2006/relationships/slide" Target="/ppt/slides/slide7.xml" Id="R640a3545a3844f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df913c3bb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0a35999c44ac4" /><Relationship Type="http://schemas.openxmlformats.org/officeDocument/2006/relationships/theme" Target="/ppt/slideMasters/theme/theme1.xml" Id="R95a409ff289046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e0a35999c44a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ca96c65cd42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8db03e96b4e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d62e0fbd74f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1b28d4d7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da8015184f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1b567b8648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9d1f81b14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