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52759519504e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21b799ff0948b4"/>
  </p:sldMasterIdLst>
  <p:sldIdLst>
    <p:sldId xmlns:r="http://schemas.openxmlformats.org/officeDocument/2006/relationships" id="256" r:id="R73f35d6fdcc248ee"/>
    <p:sldId xmlns:r="http://schemas.openxmlformats.org/officeDocument/2006/relationships" id="257" r:id="R5dd70e8be9b24301"/>
    <p:sldId xmlns:r="http://schemas.openxmlformats.org/officeDocument/2006/relationships" id="258" r:id="R3b7e3fc47cd94e8c"/>
    <p:sldId xmlns:r="http://schemas.openxmlformats.org/officeDocument/2006/relationships" id="259" r:id="Re2725985381e41ed"/>
    <p:sldId xmlns:r="http://schemas.openxmlformats.org/officeDocument/2006/relationships" id="260" r:id="R8dc30d92fa4d4814"/>
    <p:sldId xmlns:r="http://schemas.openxmlformats.org/officeDocument/2006/relationships" id="261" r:id="R6a00e75f189e4695"/>
    <p:sldId xmlns:r="http://schemas.openxmlformats.org/officeDocument/2006/relationships" id="262" r:id="Rebf48c3dc6c24c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21b799ff0948b4" /><Relationship Type="http://schemas.openxmlformats.org/officeDocument/2006/relationships/slide" Target="/ppt/slides/slide1.xml" Id="R73f35d6fdcc248ee" /><Relationship Type="http://schemas.openxmlformats.org/officeDocument/2006/relationships/slide" Target="/ppt/slides/slide2.xml" Id="R5dd70e8be9b24301" /><Relationship Type="http://schemas.openxmlformats.org/officeDocument/2006/relationships/slide" Target="/ppt/slides/slide3.xml" Id="R3b7e3fc47cd94e8c" /><Relationship Type="http://schemas.openxmlformats.org/officeDocument/2006/relationships/slide" Target="/ppt/slides/slide4.xml" Id="Re2725985381e41ed" /><Relationship Type="http://schemas.openxmlformats.org/officeDocument/2006/relationships/slide" Target="/ppt/slides/slide5.xml" Id="R8dc30d92fa4d4814" /><Relationship Type="http://schemas.openxmlformats.org/officeDocument/2006/relationships/slide" Target="/ppt/slides/slide6.xml" Id="R6a00e75f189e4695" /><Relationship Type="http://schemas.openxmlformats.org/officeDocument/2006/relationships/slide" Target="/ppt/slides/slide7.xml" Id="Rebf48c3dc6c24c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5edde673464b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d340c25f0459f" /><Relationship Type="http://schemas.openxmlformats.org/officeDocument/2006/relationships/theme" Target="/ppt/slideMasters/theme/theme1.xml" Id="R6dcfe4124c8c45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bd340c25f045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ae2c6a6544d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317b1dba04d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2158f48ba45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bad4d182f48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20a0f3a7d4c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725d330fc49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2606b0a114a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FAMN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FAMN AS ble etablert [år] og holder til i Skulestadmo.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950 968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13 226 168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13 324 739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KYTE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Koglehaugen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5710 Skulestadmo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51 86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