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a9fe5dd8ab46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1fb4a34eb04347"/>
  </p:sldMasterIdLst>
  <p:sldIdLst>
    <p:sldId xmlns:r="http://schemas.openxmlformats.org/officeDocument/2006/relationships" id="256" r:id="R468373780c744bea"/>
    <p:sldId xmlns:r="http://schemas.openxmlformats.org/officeDocument/2006/relationships" id="257" r:id="R09bc348183944a59"/>
    <p:sldId xmlns:r="http://schemas.openxmlformats.org/officeDocument/2006/relationships" id="258" r:id="Rc208300862624059"/>
    <p:sldId xmlns:r="http://schemas.openxmlformats.org/officeDocument/2006/relationships" id="259" r:id="R2e962dbd423a450b"/>
    <p:sldId xmlns:r="http://schemas.openxmlformats.org/officeDocument/2006/relationships" id="260" r:id="R89dfb161240c48f2"/>
    <p:sldId xmlns:r="http://schemas.openxmlformats.org/officeDocument/2006/relationships" id="261" r:id="R9c5e71a16dab4327"/>
    <p:sldId xmlns:r="http://schemas.openxmlformats.org/officeDocument/2006/relationships" id="262" r:id="Rabf1aa2df43041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1fb4a34eb04347" /><Relationship Type="http://schemas.openxmlformats.org/officeDocument/2006/relationships/slide" Target="/ppt/slides/slide1.xml" Id="R468373780c744bea" /><Relationship Type="http://schemas.openxmlformats.org/officeDocument/2006/relationships/slide" Target="/ppt/slides/slide2.xml" Id="R09bc348183944a59" /><Relationship Type="http://schemas.openxmlformats.org/officeDocument/2006/relationships/slide" Target="/ppt/slides/slide3.xml" Id="Rc208300862624059" /><Relationship Type="http://schemas.openxmlformats.org/officeDocument/2006/relationships/slide" Target="/ppt/slides/slide4.xml" Id="R2e962dbd423a450b" /><Relationship Type="http://schemas.openxmlformats.org/officeDocument/2006/relationships/slide" Target="/ppt/slides/slide5.xml" Id="R89dfb161240c48f2" /><Relationship Type="http://schemas.openxmlformats.org/officeDocument/2006/relationships/slide" Target="/ppt/slides/slide6.xml" Id="R9c5e71a16dab4327" /><Relationship Type="http://schemas.openxmlformats.org/officeDocument/2006/relationships/slide" Target="/ppt/slides/slide7.xml" Id="Rabf1aa2df43041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b823a7042645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8a581551814a9b" /><Relationship Type="http://schemas.openxmlformats.org/officeDocument/2006/relationships/theme" Target="/ppt/slideMasters/theme/theme1.xml" Id="Rada1084e02dc48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8a581551814a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051ff80ed24c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f7802c862c48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cda61909e04f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7614cfaf4345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b5ba1591c44a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631f27b34d4a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da732f79b4b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FAMN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FAMN AS ble etablert [år] og holder til i Skulestadmo.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950 968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13 226 168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13 324 739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KYTE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Koglehaugen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5710 Skulestadmo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51 86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989 224 921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FAMN AS</a:t>
            </a:r>
          </a:p>
        </p:txBody>
      </p:sp>
    </p:spTree>
  </p:cSld>
  <p:clrMapOvr>
    <a:masterClrMapping xmlns:a="http://schemas.openxmlformats.org/drawingml/2006/main"/>
  </p:clrMapOvr>
</p:sld>
</file>