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25047ef56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5721dd91d4b25"/>
  </p:sldMasterIdLst>
  <p:sldIdLst>
    <p:sldId xmlns:r="http://schemas.openxmlformats.org/officeDocument/2006/relationships" id="256" r:id="R9100617554d34398"/>
    <p:sldId xmlns:r="http://schemas.openxmlformats.org/officeDocument/2006/relationships" id="257" r:id="Rcb8b6be4caab428d"/>
    <p:sldId xmlns:r="http://schemas.openxmlformats.org/officeDocument/2006/relationships" id="258" r:id="R0a95e2b48e07463d"/>
    <p:sldId xmlns:r="http://schemas.openxmlformats.org/officeDocument/2006/relationships" id="259" r:id="Rd71721221d154708"/>
    <p:sldId xmlns:r="http://schemas.openxmlformats.org/officeDocument/2006/relationships" id="260" r:id="Rf43558058af24a20"/>
    <p:sldId xmlns:r="http://schemas.openxmlformats.org/officeDocument/2006/relationships" id="261" r:id="Rb7c95e69fe1c41ec"/>
    <p:sldId xmlns:r="http://schemas.openxmlformats.org/officeDocument/2006/relationships" id="262" r:id="R3d4df377362f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5721dd91d4b25" /><Relationship Type="http://schemas.openxmlformats.org/officeDocument/2006/relationships/slide" Target="/ppt/slides/slide1.xml" Id="R9100617554d34398" /><Relationship Type="http://schemas.openxmlformats.org/officeDocument/2006/relationships/slide" Target="/ppt/slides/slide2.xml" Id="Rcb8b6be4caab428d" /><Relationship Type="http://schemas.openxmlformats.org/officeDocument/2006/relationships/slide" Target="/ppt/slides/slide3.xml" Id="R0a95e2b48e07463d" /><Relationship Type="http://schemas.openxmlformats.org/officeDocument/2006/relationships/slide" Target="/ppt/slides/slide4.xml" Id="Rd71721221d154708" /><Relationship Type="http://schemas.openxmlformats.org/officeDocument/2006/relationships/slide" Target="/ppt/slides/slide5.xml" Id="Rf43558058af24a20" /><Relationship Type="http://schemas.openxmlformats.org/officeDocument/2006/relationships/slide" Target="/ppt/slides/slide6.xml" Id="Rb7c95e69fe1c41ec" /><Relationship Type="http://schemas.openxmlformats.org/officeDocument/2006/relationships/slide" Target="/ppt/slides/slide7.xml" Id="R3d4df377362f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410c2acb0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0f96f2764e43" /><Relationship Type="http://schemas.openxmlformats.org/officeDocument/2006/relationships/theme" Target="/ppt/slideMasters/theme/theme1.xml" Id="Rabf77bdca57f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10f96f276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9550f1350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8b012d85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2a68a4e9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ae4292d4a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402d3b39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1191badb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19b848cda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SIGRID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