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5bed85867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90ae581de426a"/>
  </p:sldMasterIdLst>
  <p:sldIdLst>
    <p:sldId xmlns:r="http://schemas.openxmlformats.org/officeDocument/2006/relationships" id="256" r:id="R8eca0eb39b3249d3"/>
    <p:sldId xmlns:r="http://schemas.openxmlformats.org/officeDocument/2006/relationships" id="257" r:id="R754282983d7f4cff"/>
    <p:sldId xmlns:r="http://schemas.openxmlformats.org/officeDocument/2006/relationships" id="258" r:id="R55997555bb994195"/>
    <p:sldId xmlns:r="http://schemas.openxmlformats.org/officeDocument/2006/relationships" id="259" r:id="R7536fd626b9f4e6d"/>
    <p:sldId xmlns:r="http://schemas.openxmlformats.org/officeDocument/2006/relationships" id="260" r:id="Rd19a41d66dab4dd3"/>
    <p:sldId xmlns:r="http://schemas.openxmlformats.org/officeDocument/2006/relationships" id="261" r:id="R301ed05a5cf3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90ae581de426a" /><Relationship Type="http://schemas.openxmlformats.org/officeDocument/2006/relationships/slide" Target="/ppt/slides/slide1.xml" Id="R8eca0eb39b3249d3" /><Relationship Type="http://schemas.openxmlformats.org/officeDocument/2006/relationships/slide" Target="/ppt/slides/slide2.xml" Id="R754282983d7f4cff" /><Relationship Type="http://schemas.openxmlformats.org/officeDocument/2006/relationships/slide" Target="/ppt/slides/slide3.xml" Id="R55997555bb994195" /><Relationship Type="http://schemas.openxmlformats.org/officeDocument/2006/relationships/slide" Target="/ppt/slides/slide4.xml" Id="R7536fd626b9f4e6d" /><Relationship Type="http://schemas.openxmlformats.org/officeDocument/2006/relationships/slide" Target="/ppt/slides/slide5.xml" Id="Rd19a41d66dab4dd3" /><Relationship Type="http://schemas.openxmlformats.org/officeDocument/2006/relationships/slide" Target="/ppt/slides/slide6.xml" Id="R301ed05a5cf3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b84b31cd9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86f0f8ac34c39" /><Relationship Type="http://schemas.openxmlformats.org/officeDocument/2006/relationships/theme" Target="/ppt/slideMasters/theme/theme1.xml" Id="Rbc9657da93f6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86f0f8ac3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9e725245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cc78019eb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845807824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3437ea68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cd3f5cee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d37eae2b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