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28b6c6bf5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25f20491e49f4"/>
  </p:sldMasterIdLst>
  <p:sldIdLst>
    <p:sldId xmlns:r="http://schemas.openxmlformats.org/officeDocument/2006/relationships" id="256" r:id="R9a4a8eba6bd740af"/>
    <p:sldId xmlns:r="http://schemas.openxmlformats.org/officeDocument/2006/relationships" id="257" r:id="R7ec079477bd1410f"/>
    <p:sldId xmlns:r="http://schemas.openxmlformats.org/officeDocument/2006/relationships" id="258" r:id="R7d3eacd720204357"/>
    <p:sldId xmlns:r="http://schemas.openxmlformats.org/officeDocument/2006/relationships" id="259" r:id="R9de36a8bec424a1a"/>
    <p:sldId xmlns:r="http://schemas.openxmlformats.org/officeDocument/2006/relationships" id="260" r:id="Rff74372aa032490c"/>
    <p:sldId xmlns:r="http://schemas.openxmlformats.org/officeDocument/2006/relationships" id="261" r:id="R1231eb53e2754b90"/>
    <p:sldId xmlns:r="http://schemas.openxmlformats.org/officeDocument/2006/relationships" id="262" r:id="R34339290ae70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25f20491e49f4" /><Relationship Type="http://schemas.openxmlformats.org/officeDocument/2006/relationships/slide" Target="/ppt/slides/slide1.xml" Id="R9a4a8eba6bd740af" /><Relationship Type="http://schemas.openxmlformats.org/officeDocument/2006/relationships/slide" Target="/ppt/slides/slide2.xml" Id="R7ec079477bd1410f" /><Relationship Type="http://schemas.openxmlformats.org/officeDocument/2006/relationships/slide" Target="/ppt/slides/slide3.xml" Id="R7d3eacd720204357" /><Relationship Type="http://schemas.openxmlformats.org/officeDocument/2006/relationships/slide" Target="/ppt/slides/slide4.xml" Id="R9de36a8bec424a1a" /><Relationship Type="http://schemas.openxmlformats.org/officeDocument/2006/relationships/slide" Target="/ppt/slides/slide5.xml" Id="Rff74372aa032490c" /><Relationship Type="http://schemas.openxmlformats.org/officeDocument/2006/relationships/slide" Target="/ppt/slides/slide6.xml" Id="R1231eb53e2754b90" /><Relationship Type="http://schemas.openxmlformats.org/officeDocument/2006/relationships/slide" Target="/ppt/slides/slide7.xml" Id="R34339290ae70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9e7c5a1fc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60f69a1f4c6f" /><Relationship Type="http://schemas.openxmlformats.org/officeDocument/2006/relationships/theme" Target="/ppt/slideMasters/theme/theme1.xml" Id="R9fb5fe50ad5a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260f69a1f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0f778b98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a448beda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e0574350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73f4dee3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c0f429d1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2dd2a8a2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1326f2ebc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JOSTEIN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SÆTENES JONE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RUNA HAUGLAND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