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5eb85f2162fa4abb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e7201e1e260047d2"/>
  </p:sldMasterIdLst>
  <p:sldIdLst>
    <p:sldId xmlns:r="http://schemas.openxmlformats.org/officeDocument/2006/relationships" id="256" r:id="R95516fa4038e4464"/>
    <p:sldId xmlns:r="http://schemas.openxmlformats.org/officeDocument/2006/relationships" id="257" r:id="R38080c22c4794768"/>
    <p:sldId xmlns:r="http://schemas.openxmlformats.org/officeDocument/2006/relationships" id="258" r:id="Rcc1558370f8e415d"/>
    <p:sldId xmlns:r="http://schemas.openxmlformats.org/officeDocument/2006/relationships" id="259" r:id="R5cc791970af844c5"/>
    <p:sldId xmlns:r="http://schemas.openxmlformats.org/officeDocument/2006/relationships" id="260" r:id="R4fb93ab2638f4c68"/>
    <p:sldId xmlns:r="http://schemas.openxmlformats.org/officeDocument/2006/relationships" id="261" r:id="R8f9cb242f6e14c11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7201e1e260047d2" /><Relationship Type="http://schemas.openxmlformats.org/officeDocument/2006/relationships/slide" Target="/ppt/slides/slide1.xml" Id="R95516fa4038e4464" /><Relationship Type="http://schemas.openxmlformats.org/officeDocument/2006/relationships/slide" Target="/ppt/slides/slide2.xml" Id="R38080c22c4794768" /><Relationship Type="http://schemas.openxmlformats.org/officeDocument/2006/relationships/slide" Target="/ppt/slides/slide3.xml" Id="Rcc1558370f8e415d" /><Relationship Type="http://schemas.openxmlformats.org/officeDocument/2006/relationships/slide" Target="/ppt/slides/slide4.xml" Id="R5cc791970af844c5" /><Relationship Type="http://schemas.openxmlformats.org/officeDocument/2006/relationships/slide" Target="/ppt/slides/slide5.xml" Id="R4fb93ab2638f4c68" /><Relationship Type="http://schemas.openxmlformats.org/officeDocument/2006/relationships/slide" Target="/ppt/slides/slide6.xml" Id="R8f9cb242f6e14c11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922fe2fb4f844e0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d7690cb442a4250" /><Relationship Type="http://schemas.openxmlformats.org/officeDocument/2006/relationships/theme" Target="/ppt/slideMasters/theme/theme1.xml" Id="R99158447b1044e9f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0d7690cb442a4250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5d28507b6c747f5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d2372c080f94b2f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8f5e4cd2fa94b09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4ae91b6513d4137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6c570b59cc14bae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8f5d69160e14742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REEN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REEN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REEN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REEN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REEN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REEN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6963 Dale I Sunnfjord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989 222 430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REEN HOLDING AS</a:t>
            </a:r>
          </a:p>
        </p:txBody>
      </p:sp>
    </p:spTree>
  </p:cSld>
  <p:clrMapOvr>
    <a:masterClrMapping xmlns:a="http://schemas.openxmlformats.org/drawingml/2006/main"/>
  </p:clrMapOvr>
</p:sld>
</file>