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1e96d37f3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83775514b42ff"/>
  </p:sldMasterIdLst>
  <p:sldIdLst>
    <p:sldId xmlns:r="http://schemas.openxmlformats.org/officeDocument/2006/relationships" id="256" r:id="R4bdea436cd9b4d35"/>
    <p:sldId xmlns:r="http://schemas.openxmlformats.org/officeDocument/2006/relationships" id="257" r:id="R2a881ab351f043c5"/>
    <p:sldId xmlns:r="http://schemas.openxmlformats.org/officeDocument/2006/relationships" id="258" r:id="R5dd95df9f0d04ba3"/>
    <p:sldId xmlns:r="http://schemas.openxmlformats.org/officeDocument/2006/relationships" id="259" r:id="R0385097617bb49a1"/>
    <p:sldId xmlns:r="http://schemas.openxmlformats.org/officeDocument/2006/relationships" id="260" r:id="R55f2b48d077b4032"/>
    <p:sldId xmlns:r="http://schemas.openxmlformats.org/officeDocument/2006/relationships" id="261" r:id="R698b30833b7b41f3"/>
    <p:sldId xmlns:r="http://schemas.openxmlformats.org/officeDocument/2006/relationships" id="262" r:id="R3593be8f08fd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83775514b42ff" /><Relationship Type="http://schemas.openxmlformats.org/officeDocument/2006/relationships/slide" Target="/ppt/slides/slide1.xml" Id="R4bdea436cd9b4d35" /><Relationship Type="http://schemas.openxmlformats.org/officeDocument/2006/relationships/slide" Target="/ppt/slides/slide2.xml" Id="R2a881ab351f043c5" /><Relationship Type="http://schemas.openxmlformats.org/officeDocument/2006/relationships/slide" Target="/ppt/slides/slide3.xml" Id="R5dd95df9f0d04ba3" /><Relationship Type="http://schemas.openxmlformats.org/officeDocument/2006/relationships/slide" Target="/ppt/slides/slide4.xml" Id="R0385097617bb49a1" /><Relationship Type="http://schemas.openxmlformats.org/officeDocument/2006/relationships/slide" Target="/ppt/slides/slide5.xml" Id="R55f2b48d077b4032" /><Relationship Type="http://schemas.openxmlformats.org/officeDocument/2006/relationships/slide" Target="/ppt/slides/slide6.xml" Id="R698b30833b7b41f3" /><Relationship Type="http://schemas.openxmlformats.org/officeDocument/2006/relationships/slide" Target="/ppt/slides/slide7.xml" Id="R3593be8f08fd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96123b704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8fc67c204211" /><Relationship Type="http://schemas.openxmlformats.org/officeDocument/2006/relationships/theme" Target="/ppt/slideMasters/theme/theme1.xml" Id="R966e25ebf739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68fc67c20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289e01cd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01d8b6a2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848dae3c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b0888b0cb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74471abd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1112db966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0e5c35db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