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6d192c323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4c915f5dc4aae"/>
  </p:sldMasterIdLst>
  <p:sldIdLst>
    <p:sldId xmlns:r="http://schemas.openxmlformats.org/officeDocument/2006/relationships" id="256" r:id="R8bac3def29064cc0"/>
    <p:sldId xmlns:r="http://schemas.openxmlformats.org/officeDocument/2006/relationships" id="257" r:id="R69759ff282384d44"/>
    <p:sldId xmlns:r="http://schemas.openxmlformats.org/officeDocument/2006/relationships" id="258" r:id="Rd332c395071b4522"/>
    <p:sldId xmlns:r="http://schemas.openxmlformats.org/officeDocument/2006/relationships" id="259" r:id="R544beb146faa4a61"/>
    <p:sldId xmlns:r="http://schemas.openxmlformats.org/officeDocument/2006/relationships" id="260" r:id="R32082fb78c554e6b"/>
    <p:sldId xmlns:r="http://schemas.openxmlformats.org/officeDocument/2006/relationships" id="261" r:id="Rb43e14880a21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4c915f5dc4aae" /><Relationship Type="http://schemas.openxmlformats.org/officeDocument/2006/relationships/slide" Target="/ppt/slides/slide1.xml" Id="R8bac3def29064cc0" /><Relationship Type="http://schemas.openxmlformats.org/officeDocument/2006/relationships/slide" Target="/ppt/slides/slide2.xml" Id="R69759ff282384d44" /><Relationship Type="http://schemas.openxmlformats.org/officeDocument/2006/relationships/slide" Target="/ppt/slides/slide3.xml" Id="Rd332c395071b4522" /><Relationship Type="http://schemas.openxmlformats.org/officeDocument/2006/relationships/slide" Target="/ppt/slides/slide4.xml" Id="R544beb146faa4a61" /><Relationship Type="http://schemas.openxmlformats.org/officeDocument/2006/relationships/slide" Target="/ppt/slides/slide5.xml" Id="R32082fb78c554e6b" /><Relationship Type="http://schemas.openxmlformats.org/officeDocument/2006/relationships/slide" Target="/ppt/slides/slide6.xml" Id="Rb43e14880a21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749e32a67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a2c65ca0548b2" /><Relationship Type="http://schemas.openxmlformats.org/officeDocument/2006/relationships/theme" Target="/ppt/slideMasters/theme/theme1.xml" Id="R349a8a6ec853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a2c65ca05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12df675e0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625d7497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cfed5e74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9b2dbb836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c79c2981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2f46796cb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