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3351c68a7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9edd703594085"/>
  </p:sldMasterIdLst>
  <p:sldIdLst>
    <p:sldId xmlns:r="http://schemas.openxmlformats.org/officeDocument/2006/relationships" id="256" r:id="R633cba6426ce4d6f"/>
    <p:sldId xmlns:r="http://schemas.openxmlformats.org/officeDocument/2006/relationships" id="257" r:id="R1fbdd753bf4c4900"/>
    <p:sldId xmlns:r="http://schemas.openxmlformats.org/officeDocument/2006/relationships" id="258" r:id="R4fa6287ea60845d0"/>
    <p:sldId xmlns:r="http://schemas.openxmlformats.org/officeDocument/2006/relationships" id="259" r:id="R6289041df7ed4397"/>
    <p:sldId xmlns:r="http://schemas.openxmlformats.org/officeDocument/2006/relationships" id="260" r:id="Rc8c86b59bd40489f"/>
    <p:sldId xmlns:r="http://schemas.openxmlformats.org/officeDocument/2006/relationships" id="261" r:id="Rb02d00fd81d14bdf"/>
    <p:sldId xmlns:r="http://schemas.openxmlformats.org/officeDocument/2006/relationships" id="262" r:id="R4100be61e01f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9edd703594085" /><Relationship Type="http://schemas.openxmlformats.org/officeDocument/2006/relationships/slide" Target="/ppt/slides/slide1.xml" Id="R633cba6426ce4d6f" /><Relationship Type="http://schemas.openxmlformats.org/officeDocument/2006/relationships/slide" Target="/ppt/slides/slide2.xml" Id="R1fbdd753bf4c4900" /><Relationship Type="http://schemas.openxmlformats.org/officeDocument/2006/relationships/slide" Target="/ppt/slides/slide3.xml" Id="R4fa6287ea60845d0" /><Relationship Type="http://schemas.openxmlformats.org/officeDocument/2006/relationships/slide" Target="/ppt/slides/slide4.xml" Id="R6289041df7ed4397" /><Relationship Type="http://schemas.openxmlformats.org/officeDocument/2006/relationships/slide" Target="/ppt/slides/slide5.xml" Id="Rc8c86b59bd40489f" /><Relationship Type="http://schemas.openxmlformats.org/officeDocument/2006/relationships/slide" Target="/ppt/slides/slide6.xml" Id="Rb02d00fd81d14bdf" /><Relationship Type="http://schemas.openxmlformats.org/officeDocument/2006/relationships/slide" Target="/ppt/slides/slide7.xml" Id="R4100be61e01f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111218224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3d9252bb747eb" /><Relationship Type="http://schemas.openxmlformats.org/officeDocument/2006/relationships/theme" Target="/ppt/slideMasters/theme/theme1.xml" Id="R83cca2f4eb3849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d3d9252bb7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929b49a9743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a81e69ca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ffaab3d2549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8542194a4e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11e7d864249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8ca4a6a8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a6b247889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AS ble etablert [år] og holder til i Tresfjord.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9 993 190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10 351 726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HERMOD SYLTE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6391 Tresfjord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49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989 219 782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