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a0c848fccd649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39d0a8976244b6"/>
  </p:sldMasterIdLst>
  <p:sldIdLst>
    <p:sldId xmlns:r="http://schemas.openxmlformats.org/officeDocument/2006/relationships" id="256" r:id="R92f37794fac040ae"/>
    <p:sldId xmlns:r="http://schemas.openxmlformats.org/officeDocument/2006/relationships" id="257" r:id="R80a49de9596a4a65"/>
    <p:sldId xmlns:r="http://schemas.openxmlformats.org/officeDocument/2006/relationships" id="258" r:id="Rdd8b869983ab402a"/>
    <p:sldId xmlns:r="http://schemas.openxmlformats.org/officeDocument/2006/relationships" id="259" r:id="R78aa042c5c6d4092"/>
    <p:sldId xmlns:r="http://schemas.openxmlformats.org/officeDocument/2006/relationships" id="260" r:id="Rff826a22813d4dce"/>
    <p:sldId xmlns:r="http://schemas.openxmlformats.org/officeDocument/2006/relationships" id="261" r:id="Rf0fdf358b3974a94"/>
    <p:sldId xmlns:r="http://schemas.openxmlformats.org/officeDocument/2006/relationships" id="262" r:id="R3e28eeb754b44f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39d0a8976244b6" /><Relationship Type="http://schemas.openxmlformats.org/officeDocument/2006/relationships/slide" Target="/ppt/slides/slide1.xml" Id="R92f37794fac040ae" /><Relationship Type="http://schemas.openxmlformats.org/officeDocument/2006/relationships/slide" Target="/ppt/slides/slide2.xml" Id="R80a49de9596a4a65" /><Relationship Type="http://schemas.openxmlformats.org/officeDocument/2006/relationships/slide" Target="/ppt/slides/slide3.xml" Id="Rdd8b869983ab402a" /><Relationship Type="http://schemas.openxmlformats.org/officeDocument/2006/relationships/slide" Target="/ppt/slides/slide4.xml" Id="R78aa042c5c6d4092" /><Relationship Type="http://schemas.openxmlformats.org/officeDocument/2006/relationships/slide" Target="/ppt/slides/slide5.xml" Id="Rff826a22813d4dce" /><Relationship Type="http://schemas.openxmlformats.org/officeDocument/2006/relationships/slide" Target="/ppt/slides/slide6.xml" Id="Rf0fdf358b3974a94" /><Relationship Type="http://schemas.openxmlformats.org/officeDocument/2006/relationships/slide" Target="/ppt/slides/slide7.xml" Id="R3e28eeb754b44f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133c0e1fd42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6815e8d1426d" /><Relationship Type="http://schemas.openxmlformats.org/officeDocument/2006/relationships/theme" Target="/ppt/slideMasters/theme/theme1.xml" Id="R1efee1ed7f12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506815e8d142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03a818b324ae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90b9494e4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f8ed2e25b64e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d715cd488944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ddf0c0b7ba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8ce6ea1e043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5fef05164440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SYLTE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SYLTE INVEST AS ble etablert [år] og holder til i Tresfjord.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739 168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9 993 190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10 351 726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HERMOD SYLTE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Sørsylte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6391 Tresfjord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18 49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989 219 782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SYLTE INVEST AS</a:t>
            </a:r>
          </a:p>
        </p:txBody>
      </p:sp>
    </p:spTree>
  </p:cSld>
  <p:clrMapOvr>
    <a:masterClrMapping xmlns:a="http://schemas.openxmlformats.org/drawingml/2006/main"/>
  </p:clrMapOvr>
</p:sld>
</file>