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66de61cb5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fbfca2d744dc6"/>
  </p:sldMasterIdLst>
  <p:sldIdLst>
    <p:sldId xmlns:r="http://schemas.openxmlformats.org/officeDocument/2006/relationships" id="256" r:id="Rab64ac2e33014590"/>
    <p:sldId xmlns:r="http://schemas.openxmlformats.org/officeDocument/2006/relationships" id="257" r:id="R50572b0d10174fdc"/>
    <p:sldId xmlns:r="http://schemas.openxmlformats.org/officeDocument/2006/relationships" id="258" r:id="Rab269f574a2841af"/>
    <p:sldId xmlns:r="http://schemas.openxmlformats.org/officeDocument/2006/relationships" id="259" r:id="R5c452f372f414e25"/>
    <p:sldId xmlns:r="http://schemas.openxmlformats.org/officeDocument/2006/relationships" id="260" r:id="Recdc006da24b4f78"/>
    <p:sldId xmlns:r="http://schemas.openxmlformats.org/officeDocument/2006/relationships" id="261" r:id="R1caae5717ac64b98"/>
    <p:sldId xmlns:r="http://schemas.openxmlformats.org/officeDocument/2006/relationships" id="262" r:id="Rb2b380429c32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fbfca2d744dc6" /><Relationship Type="http://schemas.openxmlformats.org/officeDocument/2006/relationships/slide" Target="/ppt/slides/slide1.xml" Id="Rab64ac2e33014590" /><Relationship Type="http://schemas.openxmlformats.org/officeDocument/2006/relationships/slide" Target="/ppt/slides/slide2.xml" Id="R50572b0d10174fdc" /><Relationship Type="http://schemas.openxmlformats.org/officeDocument/2006/relationships/slide" Target="/ppt/slides/slide3.xml" Id="Rab269f574a2841af" /><Relationship Type="http://schemas.openxmlformats.org/officeDocument/2006/relationships/slide" Target="/ppt/slides/slide4.xml" Id="R5c452f372f414e25" /><Relationship Type="http://schemas.openxmlformats.org/officeDocument/2006/relationships/slide" Target="/ppt/slides/slide5.xml" Id="Recdc006da24b4f78" /><Relationship Type="http://schemas.openxmlformats.org/officeDocument/2006/relationships/slide" Target="/ppt/slides/slide6.xml" Id="R1caae5717ac64b98" /><Relationship Type="http://schemas.openxmlformats.org/officeDocument/2006/relationships/slide" Target="/ppt/slides/slide7.xml" Id="Rb2b380429c32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5f4434282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9d39f9f7470b" /><Relationship Type="http://schemas.openxmlformats.org/officeDocument/2006/relationships/theme" Target="/ppt/slideMasters/theme/theme1.xml" Id="R03270258fc3c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39d39f9f7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cdf988aa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574467be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2dfde1fa0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1bf8921e2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3e562116c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8499a1e4842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ad92e9e0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657 010 442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1 343 320 108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1 362 481 813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WEISETHAUNET PER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