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ce10067d9540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dc661c00c14c0a"/>
  </p:sldMasterIdLst>
  <p:sldIdLst>
    <p:sldId xmlns:r="http://schemas.openxmlformats.org/officeDocument/2006/relationships" id="256" r:id="Rb498d3bfab53405a"/>
    <p:sldId xmlns:r="http://schemas.openxmlformats.org/officeDocument/2006/relationships" id="257" r:id="R947f53133b5a4619"/>
    <p:sldId xmlns:r="http://schemas.openxmlformats.org/officeDocument/2006/relationships" id="258" r:id="R26a807deee45470e"/>
    <p:sldId xmlns:r="http://schemas.openxmlformats.org/officeDocument/2006/relationships" id="259" r:id="R4e349cfe6da74ad2"/>
    <p:sldId xmlns:r="http://schemas.openxmlformats.org/officeDocument/2006/relationships" id="260" r:id="R3c8275154c734ab7"/>
    <p:sldId xmlns:r="http://schemas.openxmlformats.org/officeDocument/2006/relationships" id="261" r:id="Ra078000e089c42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dc661c00c14c0a" /><Relationship Type="http://schemas.openxmlformats.org/officeDocument/2006/relationships/slide" Target="/ppt/slides/slide1.xml" Id="Rb498d3bfab53405a" /><Relationship Type="http://schemas.openxmlformats.org/officeDocument/2006/relationships/slide" Target="/ppt/slides/slide2.xml" Id="R947f53133b5a4619" /><Relationship Type="http://schemas.openxmlformats.org/officeDocument/2006/relationships/slide" Target="/ppt/slides/slide3.xml" Id="R26a807deee45470e" /><Relationship Type="http://schemas.openxmlformats.org/officeDocument/2006/relationships/slide" Target="/ppt/slides/slide4.xml" Id="R4e349cfe6da74ad2" /><Relationship Type="http://schemas.openxmlformats.org/officeDocument/2006/relationships/slide" Target="/ppt/slides/slide5.xml" Id="R3c8275154c734ab7" /><Relationship Type="http://schemas.openxmlformats.org/officeDocument/2006/relationships/slide" Target="/ppt/slides/slide6.xml" Id="Ra078000e089c42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637238359340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e640fb7af46a7" /><Relationship Type="http://schemas.openxmlformats.org/officeDocument/2006/relationships/theme" Target="/ppt/slideMasters/theme/theme1.xml" Id="R389329e6028145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ce640fb7af46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5e7ee3e3d54c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f324091ee4c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3266bcb744d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d57dfc7dc4d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a480aeeea48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85d5d890344e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PETORS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Hommelvikhøgda, Malvikvegen 1565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7550 Hommelvik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989 217 607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