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1f4f487734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89a58cebb4a0c"/>
  </p:sldMasterIdLst>
  <p:sldIdLst>
    <p:sldId xmlns:r="http://schemas.openxmlformats.org/officeDocument/2006/relationships" id="256" r:id="R7253c256b2cc442c"/>
    <p:sldId xmlns:r="http://schemas.openxmlformats.org/officeDocument/2006/relationships" id="257" r:id="R8ea73911e7da4ee0"/>
    <p:sldId xmlns:r="http://schemas.openxmlformats.org/officeDocument/2006/relationships" id="258" r:id="R0b13be91c3a5473f"/>
    <p:sldId xmlns:r="http://schemas.openxmlformats.org/officeDocument/2006/relationships" id="259" r:id="Rdee92fd971eb4f83"/>
    <p:sldId xmlns:r="http://schemas.openxmlformats.org/officeDocument/2006/relationships" id="260" r:id="Ra5951ac77c644aaf"/>
    <p:sldId xmlns:r="http://schemas.openxmlformats.org/officeDocument/2006/relationships" id="261" r:id="R0156466d7fb94a77"/>
    <p:sldId xmlns:r="http://schemas.openxmlformats.org/officeDocument/2006/relationships" id="262" r:id="R3a97323ed6f846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89a58cebb4a0c" /><Relationship Type="http://schemas.openxmlformats.org/officeDocument/2006/relationships/slide" Target="/ppt/slides/slide1.xml" Id="R7253c256b2cc442c" /><Relationship Type="http://schemas.openxmlformats.org/officeDocument/2006/relationships/slide" Target="/ppt/slides/slide2.xml" Id="R8ea73911e7da4ee0" /><Relationship Type="http://schemas.openxmlformats.org/officeDocument/2006/relationships/slide" Target="/ppt/slides/slide3.xml" Id="R0b13be91c3a5473f" /><Relationship Type="http://schemas.openxmlformats.org/officeDocument/2006/relationships/slide" Target="/ppt/slides/slide4.xml" Id="Rdee92fd971eb4f83" /><Relationship Type="http://schemas.openxmlformats.org/officeDocument/2006/relationships/slide" Target="/ppt/slides/slide5.xml" Id="Ra5951ac77c644aaf" /><Relationship Type="http://schemas.openxmlformats.org/officeDocument/2006/relationships/slide" Target="/ppt/slides/slide6.xml" Id="R0156466d7fb94a77" /><Relationship Type="http://schemas.openxmlformats.org/officeDocument/2006/relationships/slide" Target="/ppt/slides/slide7.xml" Id="R3a97323ed6f846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025f92035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18a131c142d2" /><Relationship Type="http://schemas.openxmlformats.org/officeDocument/2006/relationships/theme" Target="/ppt/slideMasters/theme/theme1.xml" Id="Rd1908a4ade1d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e918a131c142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94e62aeb8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14b3d0b30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b7dbb340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17461f8164e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9a512218a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8ad6c96b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9893d03a41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6 347 711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6 482 491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Hamre, Vækerøåsen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95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ohamrep@online.no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HEGREN HOLDING AS</a:t>
            </a:r>
          </a:p>
        </p:txBody>
      </p:sp>
    </p:spTree>
  </p:cSld>
  <p:clrMapOvr>
    <a:masterClrMapping xmlns:a="http://schemas.openxmlformats.org/drawingml/2006/main"/>
  </p:clrMapOvr>
</p:sld>
</file>