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62bad818a34f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427224a0d84f8d"/>
  </p:sldMasterIdLst>
  <p:sldIdLst>
    <p:sldId xmlns:r="http://schemas.openxmlformats.org/officeDocument/2006/relationships" id="256" r:id="R6eca25ad387f47ba"/>
    <p:sldId xmlns:r="http://schemas.openxmlformats.org/officeDocument/2006/relationships" id="257" r:id="Rbfde3c2ab57b4e68"/>
    <p:sldId xmlns:r="http://schemas.openxmlformats.org/officeDocument/2006/relationships" id="258" r:id="R4f40bb4c5913478c"/>
    <p:sldId xmlns:r="http://schemas.openxmlformats.org/officeDocument/2006/relationships" id="259" r:id="R1c9c08e728fa40b1"/>
    <p:sldId xmlns:r="http://schemas.openxmlformats.org/officeDocument/2006/relationships" id="260" r:id="Rcef0da5f9c904c5e"/>
    <p:sldId xmlns:r="http://schemas.openxmlformats.org/officeDocument/2006/relationships" id="261" r:id="Rfa1a2f179fc446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27224a0d84f8d" /><Relationship Type="http://schemas.openxmlformats.org/officeDocument/2006/relationships/slide" Target="/ppt/slides/slide1.xml" Id="R6eca25ad387f47ba" /><Relationship Type="http://schemas.openxmlformats.org/officeDocument/2006/relationships/slide" Target="/ppt/slides/slide2.xml" Id="Rbfde3c2ab57b4e68" /><Relationship Type="http://schemas.openxmlformats.org/officeDocument/2006/relationships/slide" Target="/ppt/slides/slide3.xml" Id="R4f40bb4c5913478c" /><Relationship Type="http://schemas.openxmlformats.org/officeDocument/2006/relationships/slide" Target="/ppt/slides/slide4.xml" Id="R1c9c08e728fa40b1" /><Relationship Type="http://schemas.openxmlformats.org/officeDocument/2006/relationships/slide" Target="/ppt/slides/slide5.xml" Id="Rcef0da5f9c904c5e" /><Relationship Type="http://schemas.openxmlformats.org/officeDocument/2006/relationships/slide" Target="/ppt/slides/slide6.xml" Id="Rfa1a2f179fc446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ed4dc5ea04a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7f9e618734fee" /><Relationship Type="http://schemas.openxmlformats.org/officeDocument/2006/relationships/theme" Target="/ppt/slideMasters/theme/theme1.xml" Id="R5e99174993714a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c7f9e61873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bb3f7499e40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b8b6dbd1d4f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32b08244948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b5b1174ff49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c634f732b49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db13b742e4c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Hamre, Vækerøåsen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95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ohamrep@online.no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989 215 841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