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89643ce16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44ae27acc4c7f"/>
  </p:sldMasterIdLst>
  <p:sldIdLst>
    <p:sldId xmlns:r="http://schemas.openxmlformats.org/officeDocument/2006/relationships" id="256" r:id="R15109cd1be594413"/>
    <p:sldId xmlns:r="http://schemas.openxmlformats.org/officeDocument/2006/relationships" id="257" r:id="R2f9d6395a6604fcd"/>
    <p:sldId xmlns:r="http://schemas.openxmlformats.org/officeDocument/2006/relationships" id="258" r:id="R92cfbba6aa0e40b9"/>
    <p:sldId xmlns:r="http://schemas.openxmlformats.org/officeDocument/2006/relationships" id="259" r:id="R1a939e063c5d4179"/>
    <p:sldId xmlns:r="http://schemas.openxmlformats.org/officeDocument/2006/relationships" id="260" r:id="Rf6234e7c5b5245a6"/>
    <p:sldId xmlns:r="http://schemas.openxmlformats.org/officeDocument/2006/relationships" id="261" r:id="R87687bbb5ca34b89"/>
    <p:sldId xmlns:r="http://schemas.openxmlformats.org/officeDocument/2006/relationships" id="262" r:id="R747544992e07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44ae27acc4c7f" /><Relationship Type="http://schemas.openxmlformats.org/officeDocument/2006/relationships/slide" Target="/ppt/slides/slide1.xml" Id="R15109cd1be594413" /><Relationship Type="http://schemas.openxmlformats.org/officeDocument/2006/relationships/slide" Target="/ppt/slides/slide2.xml" Id="R2f9d6395a6604fcd" /><Relationship Type="http://schemas.openxmlformats.org/officeDocument/2006/relationships/slide" Target="/ppt/slides/slide3.xml" Id="R92cfbba6aa0e40b9" /><Relationship Type="http://schemas.openxmlformats.org/officeDocument/2006/relationships/slide" Target="/ppt/slides/slide4.xml" Id="R1a939e063c5d4179" /><Relationship Type="http://schemas.openxmlformats.org/officeDocument/2006/relationships/slide" Target="/ppt/slides/slide5.xml" Id="Rf6234e7c5b5245a6" /><Relationship Type="http://schemas.openxmlformats.org/officeDocument/2006/relationships/slide" Target="/ppt/slides/slide6.xml" Id="R87687bbb5ca34b89" /><Relationship Type="http://schemas.openxmlformats.org/officeDocument/2006/relationships/slide" Target="/ppt/slides/slide7.xml" Id="R747544992e07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0ac0fb853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d999a5b248bc" /><Relationship Type="http://schemas.openxmlformats.org/officeDocument/2006/relationships/theme" Target="/ppt/slideMasters/theme/theme1.xml" Id="Ra19779773a1a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6d999a5b2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a28bbbb71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b7907ee93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30d4e7d39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31c32c867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6a590c778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33b74ac53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c2bc690604b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T.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38 143 565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41 917 660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JAN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