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bdc10720c8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6d0850dc8848dc"/>
  </p:sldMasterIdLst>
  <p:sldIdLst>
    <p:sldId xmlns:r="http://schemas.openxmlformats.org/officeDocument/2006/relationships" id="256" r:id="Rc42d984e90804d48"/>
    <p:sldId xmlns:r="http://schemas.openxmlformats.org/officeDocument/2006/relationships" id="257" r:id="R950094e37180424d"/>
    <p:sldId xmlns:r="http://schemas.openxmlformats.org/officeDocument/2006/relationships" id="258" r:id="Rec2ac485c5874184"/>
    <p:sldId xmlns:r="http://schemas.openxmlformats.org/officeDocument/2006/relationships" id="259" r:id="R5f41779b3bee4cb0"/>
    <p:sldId xmlns:r="http://schemas.openxmlformats.org/officeDocument/2006/relationships" id="260" r:id="Rf45e733e86c34e9c"/>
    <p:sldId xmlns:r="http://schemas.openxmlformats.org/officeDocument/2006/relationships" id="261" r:id="R62c2a283a9c34bb6"/>
    <p:sldId xmlns:r="http://schemas.openxmlformats.org/officeDocument/2006/relationships" id="262" r:id="R31e0b996e9d349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d0850dc8848dc" /><Relationship Type="http://schemas.openxmlformats.org/officeDocument/2006/relationships/slide" Target="/ppt/slides/slide1.xml" Id="Rc42d984e90804d48" /><Relationship Type="http://schemas.openxmlformats.org/officeDocument/2006/relationships/slide" Target="/ppt/slides/slide2.xml" Id="R950094e37180424d" /><Relationship Type="http://schemas.openxmlformats.org/officeDocument/2006/relationships/slide" Target="/ppt/slides/slide3.xml" Id="Rec2ac485c5874184" /><Relationship Type="http://schemas.openxmlformats.org/officeDocument/2006/relationships/slide" Target="/ppt/slides/slide4.xml" Id="R5f41779b3bee4cb0" /><Relationship Type="http://schemas.openxmlformats.org/officeDocument/2006/relationships/slide" Target="/ppt/slides/slide5.xml" Id="Rf45e733e86c34e9c" /><Relationship Type="http://schemas.openxmlformats.org/officeDocument/2006/relationships/slide" Target="/ppt/slides/slide6.xml" Id="R62c2a283a9c34bb6" /><Relationship Type="http://schemas.openxmlformats.org/officeDocument/2006/relationships/slide" Target="/ppt/slides/slide7.xml" Id="R31e0b996e9d349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7d0ffd917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e4ba9e21a4dec" /><Relationship Type="http://schemas.openxmlformats.org/officeDocument/2006/relationships/theme" Target="/ppt/slideMasters/theme/theme1.xml" Id="Rf4bf81b05dd44e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8e4ba9e21a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402c622b0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5e649082e44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4c9fba8e54d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108ea973a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06f7e6e6f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223eabb364d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e6fc198454f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ROYEN HOLDING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2 070 211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ROY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989 213 717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