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b85ed6da7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9d999a5534e2a"/>
  </p:sldMasterIdLst>
  <p:sldIdLst>
    <p:sldId xmlns:r="http://schemas.openxmlformats.org/officeDocument/2006/relationships" id="256" r:id="R75aea858e3984bcc"/>
    <p:sldId xmlns:r="http://schemas.openxmlformats.org/officeDocument/2006/relationships" id="257" r:id="Rd5e440bb813f49e5"/>
    <p:sldId xmlns:r="http://schemas.openxmlformats.org/officeDocument/2006/relationships" id="258" r:id="Rf7386609983a43d7"/>
    <p:sldId xmlns:r="http://schemas.openxmlformats.org/officeDocument/2006/relationships" id="259" r:id="Rb616dc6a5d78418f"/>
    <p:sldId xmlns:r="http://schemas.openxmlformats.org/officeDocument/2006/relationships" id="260" r:id="R8c2207d1be004411"/>
    <p:sldId xmlns:r="http://schemas.openxmlformats.org/officeDocument/2006/relationships" id="261" r:id="R321b3349a24d453d"/>
    <p:sldId xmlns:r="http://schemas.openxmlformats.org/officeDocument/2006/relationships" id="262" r:id="R4bafdce7abfd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9d999a5534e2a" /><Relationship Type="http://schemas.openxmlformats.org/officeDocument/2006/relationships/slide" Target="/ppt/slides/slide1.xml" Id="R75aea858e3984bcc" /><Relationship Type="http://schemas.openxmlformats.org/officeDocument/2006/relationships/slide" Target="/ppt/slides/slide2.xml" Id="Rd5e440bb813f49e5" /><Relationship Type="http://schemas.openxmlformats.org/officeDocument/2006/relationships/slide" Target="/ppt/slides/slide3.xml" Id="Rf7386609983a43d7" /><Relationship Type="http://schemas.openxmlformats.org/officeDocument/2006/relationships/slide" Target="/ppt/slides/slide4.xml" Id="Rb616dc6a5d78418f" /><Relationship Type="http://schemas.openxmlformats.org/officeDocument/2006/relationships/slide" Target="/ppt/slides/slide5.xml" Id="R8c2207d1be004411" /><Relationship Type="http://schemas.openxmlformats.org/officeDocument/2006/relationships/slide" Target="/ppt/slides/slide6.xml" Id="R321b3349a24d453d" /><Relationship Type="http://schemas.openxmlformats.org/officeDocument/2006/relationships/slide" Target="/ppt/slides/slide7.xml" Id="R4bafdce7abfd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933f3f1f9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67fae599b487f" /><Relationship Type="http://schemas.openxmlformats.org/officeDocument/2006/relationships/theme" Target="/ppt/slideMasters/theme/theme1.xml" Id="R0da8f85810b240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a67fae599b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9262364e7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7bf88943f42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5fc6482e9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33e06e878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99792891049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1c7b3c7f04f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9a3ffca2b4f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KAYS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5 703 250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11 363 458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MAGNE SIREVÅG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Ognaveien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