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576ffe83b42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ae90f58334e64"/>
  </p:sldMasterIdLst>
  <p:sldIdLst>
    <p:sldId xmlns:r="http://schemas.openxmlformats.org/officeDocument/2006/relationships" id="256" r:id="Rf34a660ad2b54d2a"/>
    <p:sldId xmlns:r="http://schemas.openxmlformats.org/officeDocument/2006/relationships" id="257" r:id="Rd47b04e9fc9f4068"/>
    <p:sldId xmlns:r="http://schemas.openxmlformats.org/officeDocument/2006/relationships" id="258" r:id="R6383281428cb47b9"/>
    <p:sldId xmlns:r="http://schemas.openxmlformats.org/officeDocument/2006/relationships" id="259" r:id="R65a0c3890d824b57"/>
    <p:sldId xmlns:r="http://schemas.openxmlformats.org/officeDocument/2006/relationships" id="260" r:id="R7b73ee457eef4938"/>
    <p:sldId xmlns:r="http://schemas.openxmlformats.org/officeDocument/2006/relationships" id="261" r:id="R8a7761a45e3d4d2b"/>
    <p:sldId xmlns:r="http://schemas.openxmlformats.org/officeDocument/2006/relationships" id="262" r:id="R808775a1a03d42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ae90f58334e64" /><Relationship Type="http://schemas.openxmlformats.org/officeDocument/2006/relationships/slide" Target="/ppt/slides/slide1.xml" Id="Rf34a660ad2b54d2a" /><Relationship Type="http://schemas.openxmlformats.org/officeDocument/2006/relationships/slide" Target="/ppt/slides/slide2.xml" Id="Rd47b04e9fc9f4068" /><Relationship Type="http://schemas.openxmlformats.org/officeDocument/2006/relationships/slide" Target="/ppt/slides/slide3.xml" Id="R6383281428cb47b9" /><Relationship Type="http://schemas.openxmlformats.org/officeDocument/2006/relationships/slide" Target="/ppt/slides/slide4.xml" Id="R65a0c3890d824b57" /><Relationship Type="http://schemas.openxmlformats.org/officeDocument/2006/relationships/slide" Target="/ppt/slides/slide5.xml" Id="R7b73ee457eef4938" /><Relationship Type="http://schemas.openxmlformats.org/officeDocument/2006/relationships/slide" Target="/ppt/slides/slide6.xml" Id="R8a7761a45e3d4d2b" /><Relationship Type="http://schemas.openxmlformats.org/officeDocument/2006/relationships/slide" Target="/ppt/slides/slide7.xml" Id="R808775a1a03d42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924b8b5c0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e99c8167f45a0" /><Relationship Type="http://schemas.openxmlformats.org/officeDocument/2006/relationships/theme" Target="/ppt/slideMasters/theme/theme1.xml" Id="R595f6ed1c87b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e99c8167f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b7f9f04b4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f5b4e6f7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c9201ad4641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2520826fe4a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d041d5c93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312ed82ea40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e7fac2172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OLAV KROGSTAD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OLAV KROGSTAD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1 968 704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5 757 694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OLAV 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