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64b6ca915a46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ab812c20084390"/>
  </p:sldMasterIdLst>
  <p:sldIdLst>
    <p:sldId xmlns:r="http://schemas.openxmlformats.org/officeDocument/2006/relationships" id="256" r:id="Rf03ab8b000564264"/>
    <p:sldId xmlns:r="http://schemas.openxmlformats.org/officeDocument/2006/relationships" id="257" r:id="Rffd1a758ac604cc3"/>
    <p:sldId xmlns:r="http://schemas.openxmlformats.org/officeDocument/2006/relationships" id="258" r:id="R86f4c977c7694ac1"/>
    <p:sldId xmlns:r="http://schemas.openxmlformats.org/officeDocument/2006/relationships" id="259" r:id="Rd0045fd2de064a50"/>
    <p:sldId xmlns:r="http://schemas.openxmlformats.org/officeDocument/2006/relationships" id="260" r:id="R877f3c60b69e4bd4"/>
    <p:sldId xmlns:r="http://schemas.openxmlformats.org/officeDocument/2006/relationships" id="261" r:id="R4bfe1400543341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ab812c20084390" /><Relationship Type="http://schemas.openxmlformats.org/officeDocument/2006/relationships/slide" Target="/ppt/slides/slide1.xml" Id="Rf03ab8b000564264" /><Relationship Type="http://schemas.openxmlformats.org/officeDocument/2006/relationships/slide" Target="/ppt/slides/slide2.xml" Id="Rffd1a758ac604cc3" /><Relationship Type="http://schemas.openxmlformats.org/officeDocument/2006/relationships/slide" Target="/ppt/slides/slide3.xml" Id="R86f4c977c7694ac1" /><Relationship Type="http://schemas.openxmlformats.org/officeDocument/2006/relationships/slide" Target="/ppt/slides/slide4.xml" Id="Rd0045fd2de064a50" /><Relationship Type="http://schemas.openxmlformats.org/officeDocument/2006/relationships/slide" Target="/ppt/slides/slide5.xml" Id="R877f3c60b69e4bd4" /><Relationship Type="http://schemas.openxmlformats.org/officeDocument/2006/relationships/slide" Target="/ppt/slides/slide6.xml" Id="R4bfe1400543341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e5eb80439846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f124cf38d4d45" /><Relationship Type="http://schemas.openxmlformats.org/officeDocument/2006/relationships/theme" Target="/ppt/slideMasters/theme/theme1.xml" Id="R0936b4c366984e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5f124cf38d4d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d6985732a4f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7b95ed84b40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fd7ebbb3343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6788c189d41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8b56b5cbd46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069647a3c4b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JOHN OLAV KROGSTAD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OLAV KROGSTAD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OLAV KROGSTAD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OLAV KROGSTAD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OLAV KROGSTAD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OLAV KROGSTAD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Tungasletta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87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989 206 842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OLAV KROGSTAD AS</a:t>
            </a:r>
          </a:p>
        </p:txBody>
      </p:sp>
    </p:spTree>
  </p:cSld>
  <p:clrMapOvr>
    <a:masterClrMapping xmlns:a="http://schemas.openxmlformats.org/drawingml/2006/main"/>
  </p:clrMapOvr>
</p:sld>
</file>