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d2a1c5e72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0159793dda4038"/>
  </p:sldMasterIdLst>
  <p:sldIdLst>
    <p:sldId xmlns:r="http://schemas.openxmlformats.org/officeDocument/2006/relationships" id="256" r:id="R74ec8331d2764d05"/>
    <p:sldId xmlns:r="http://schemas.openxmlformats.org/officeDocument/2006/relationships" id="257" r:id="Rb49f707044ea46db"/>
    <p:sldId xmlns:r="http://schemas.openxmlformats.org/officeDocument/2006/relationships" id="258" r:id="R26f27700b4c049e9"/>
    <p:sldId xmlns:r="http://schemas.openxmlformats.org/officeDocument/2006/relationships" id="259" r:id="R3ae68c89b88e4195"/>
    <p:sldId xmlns:r="http://schemas.openxmlformats.org/officeDocument/2006/relationships" id="260" r:id="R4f8ad00cb5414060"/>
    <p:sldId xmlns:r="http://schemas.openxmlformats.org/officeDocument/2006/relationships" id="261" r:id="R67ce70f9effe4db9"/>
    <p:sldId xmlns:r="http://schemas.openxmlformats.org/officeDocument/2006/relationships" id="262" r:id="Rf78398ef466241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159793dda4038" /><Relationship Type="http://schemas.openxmlformats.org/officeDocument/2006/relationships/slide" Target="/ppt/slides/slide1.xml" Id="R74ec8331d2764d05" /><Relationship Type="http://schemas.openxmlformats.org/officeDocument/2006/relationships/slide" Target="/ppt/slides/slide2.xml" Id="Rb49f707044ea46db" /><Relationship Type="http://schemas.openxmlformats.org/officeDocument/2006/relationships/slide" Target="/ppt/slides/slide3.xml" Id="R26f27700b4c049e9" /><Relationship Type="http://schemas.openxmlformats.org/officeDocument/2006/relationships/slide" Target="/ppt/slides/slide4.xml" Id="R3ae68c89b88e4195" /><Relationship Type="http://schemas.openxmlformats.org/officeDocument/2006/relationships/slide" Target="/ppt/slides/slide5.xml" Id="R4f8ad00cb5414060" /><Relationship Type="http://schemas.openxmlformats.org/officeDocument/2006/relationships/slide" Target="/ppt/slides/slide6.xml" Id="R67ce70f9effe4db9" /><Relationship Type="http://schemas.openxmlformats.org/officeDocument/2006/relationships/slide" Target="/ppt/slides/slide7.xml" Id="Rf78398ef466241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c9f3ab62749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2b2c089d64f94" /><Relationship Type="http://schemas.openxmlformats.org/officeDocument/2006/relationships/theme" Target="/ppt/slideMasters/theme/theme1.xml" Id="Rc6fdd3635d684d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82b2c089d64f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eb45efcde4d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39bb729b4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5eb267ac14e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a7b9831eb41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515beee6d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ced11af5e4c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2baae730b43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FORVALTNING AS ble etablert [år] og holder til i Florvåg.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11 508 107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11 549 709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Knudsen, Svartedalsvegen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5305 Florvåg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FORVALTNING AS</a:t>
            </a:r>
          </a:p>
        </p:txBody>
      </p:sp>
    </p:spTree>
  </p:cSld>
  <p:clrMapOvr>
    <a:masterClrMapping xmlns:a="http://schemas.openxmlformats.org/drawingml/2006/main"/>
  </p:clrMapOvr>
</p:sld>
</file>