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076b1e6c947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bd505210794b1d"/>
  </p:sldMasterIdLst>
  <p:sldIdLst>
    <p:sldId xmlns:r="http://schemas.openxmlformats.org/officeDocument/2006/relationships" id="256" r:id="R0c938b52f4744366"/>
    <p:sldId xmlns:r="http://schemas.openxmlformats.org/officeDocument/2006/relationships" id="257" r:id="Rdafb4864199a4be7"/>
    <p:sldId xmlns:r="http://schemas.openxmlformats.org/officeDocument/2006/relationships" id="258" r:id="Rcf04734f99f547e7"/>
    <p:sldId xmlns:r="http://schemas.openxmlformats.org/officeDocument/2006/relationships" id="259" r:id="R27a6dcd18ec7417f"/>
    <p:sldId xmlns:r="http://schemas.openxmlformats.org/officeDocument/2006/relationships" id="260" r:id="R83f53a7e85484f46"/>
    <p:sldId xmlns:r="http://schemas.openxmlformats.org/officeDocument/2006/relationships" id="261" r:id="Rc81fa0330bc14bca"/>
    <p:sldId xmlns:r="http://schemas.openxmlformats.org/officeDocument/2006/relationships" id="262" r:id="R140c408b56884c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d505210794b1d" /><Relationship Type="http://schemas.openxmlformats.org/officeDocument/2006/relationships/slide" Target="/ppt/slides/slide1.xml" Id="R0c938b52f4744366" /><Relationship Type="http://schemas.openxmlformats.org/officeDocument/2006/relationships/slide" Target="/ppt/slides/slide2.xml" Id="Rdafb4864199a4be7" /><Relationship Type="http://schemas.openxmlformats.org/officeDocument/2006/relationships/slide" Target="/ppt/slides/slide3.xml" Id="Rcf04734f99f547e7" /><Relationship Type="http://schemas.openxmlformats.org/officeDocument/2006/relationships/slide" Target="/ppt/slides/slide4.xml" Id="R27a6dcd18ec7417f" /><Relationship Type="http://schemas.openxmlformats.org/officeDocument/2006/relationships/slide" Target="/ppt/slides/slide5.xml" Id="R83f53a7e85484f46" /><Relationship Type="http://schemas.openxmlformats.org/officeDocument/2006/relationships/slide" Target="/ppt/slides/slide6.xml" Id="Rc81fa0330bc14bca" /><Relationship Type="http://schemas.openxmlformats.org/officeDocument/2006/relationships/slide" Target="/ppt/slides/slide7.xml" Id="R140c408b56884c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8d04e415b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1ead857424bb7" /><Relationship Type="http://schemas.openxmlformats.org/officeDocument/2006/relationships/theme" Target="/ppt/slideMasters/theme/theme1.xml" Id="Rcec5049e476f4d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31ead85742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8a94ec9ec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8de25b57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639250ccd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a833925af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c88f906c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68e87bc404f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51979c51d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BAKKEFJELL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1 743 490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1 644 195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7 550 528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8 114 826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BAKKEFJELL ARE EVEN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55 17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are@bodoe-revisjon.no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BAKKEFJELL INVEST AS</a:t>
            </a:r>
          </a:p>
        </p:txBody>
      </p:sp>
    </p:spTree>
  </p:cSld>
  <p:clrMapOvr>
    <a:masterClrMapping xmlns:a="http://schemas.openxmlformats.org/drawingml/2006/main"/>
  </p:clrMapOvr>
</p:sld>
</file>