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117a5bd3cd44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d67710d2ce4b11"/>
  </p:sldMasterIdLst>
  <p:sldIdLst>
    <p:sldId xmlns:r="http://schemas.openxmlformats.org/officeDocument/2006/relationships" id="256" r:id="R29d6894e5f284961"/>
    <p:sldId xmlns:r="http://schemas.openxmlformats.org/officeDocument/2006/relationships" id="257" r:id="R6e1a533128474c4d"/>
    <p:sldId xmlns:r="http://schemas.openxmlformats.org/officeDocument/2006/relationships" id="258" r:id="R13d17fa2fcbd449a"/>
    <p:sldId xmlns:r="http://schemas.openxmlformats.org/officeDocument/2006/relationships" id="259" r:id="Raa47ffa99e2346fe"/>
    <p:sldId xmlns:r="http://schemas.openxmlformats.org/officeDocument/2006/relationships" id="260" r:id="Rdf4315c7ea8d484f"/>
    <p:sldId xmlns:r="http://schemas.openxmlformats.org/officeDocument/2006/relationships" id="261" r:id="R961f849f2564496f"/>
    <p:sldId xmlns:r="http://schemas.openxmlformats.org/officeDocument/2006/relationships" id="262" r:id="R6978cc78de7241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d67710d2ce4b11" /><Relationship Type="http://schemas.openxmlformats.org/officeDocument/2006/relationships/slide" Target="/ppt/slides/slide1.xml" Id="R29d6894e5f284961" /><Relationship Type="http://schemas.openxmlformats.org/officeDocument/2006/relationships/slide" Target="/ppt/slides/slide2.xml" Id="R6e1a533128474c4d" /><Relationship Type="http://schemas.openxmlformats.org/officeDocument/2006/relationships/slide" Target="/ppt/slides/slide3.xml" Id="R13d17fa2fcbd449a" /><Relationship Type="http://schemas.openxmlformats.org/officeDocument/2006/relationships/slide" Target="/ppt/slides/slide4.xml" Id="Raa47ffa99e2346fe" /><Relationship Type="http://schemas.openxmlformats.org/officeDocument/2006/relationships/slide" Target="/ppt/slides/slide5.xml" Id="Rdf4315c7ea8d484f" /><Relationship Type="http://schemas.openxmlformats.org/officeDocument/2006/relationships/slide" Target="/ppt/slides/slide6.xml" Id="R961f849f2564496f" /><Relationship Type="http://schemas.openxmlformats.org/officeDocument/2006/relationships/slide" Target="/ppt/slides/slide7.xml" Id="R6978cc78de7241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9fa797cc2d48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e8826a2274776" /><Relationship Type="http://schemas.openxmlformats.org/officeDocument/2006/relationships/theme" Target="/ppt/slideMasters/theme/theme1.xml" Id="Rc6a0ad0eddd649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7e8826a22747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5eb2d318f49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62db5c13c42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33a24cbe142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289bb152346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a93a4d96e45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d868396bb47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a5a2c6b624b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 A. SVENDSEN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 A. SVENDSEN INVEST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1 135 215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1 219 946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5 379 494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5 408 174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TOM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Nordstrandveien 65A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989 202 170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