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474ffe44a6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4146bce89544299"/>
  </p:sldMasterIdLst>
  <p:sldIdLst>
    <p:sldId xmlns:r="http://schemas.openxmlformats.org/officeDocument/2006/relationships" id="256" r:id="Rbc0f1e1132fc47f3"/>
    <p:sldId xmlns:r="http://schemas.openxmlformats.org/officeDocument/2006/relationships" id="257" r:id="R507999f37a3f4bac"/>
    <p:sldId xmlns:r="http://schemas.openxmlformats.org/officeDocument/2006/relationships" id="258" r:id="Rfd05e59626244298"/>
    <p:sldId xmlns:r="http://schemas.openxmlformats.org/officeDocument/2006/relationships" id="259" r:id="R6c0638126f2b4b51"/>
    <p:sldId xmlns:r="http://schemas.openxmlformats.org/officeDocument/2006/relationships" id="260" r:id="R7b79fb303a354cfe"/>
    <p:sldId xmlns:r="http://schemas.openxmlformats.org/officeDocument/2006/relationships" id="261" r:id="R7012dc4990ec424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46bce89544299" /><Relationship Type="http://schemas.openxmlformats.org/officeDocument/2006/relationships/slide" Target="/ppt/slides/slide1.xml" Id="Rbc0f1e1132fc47f3" /><Relationship Type="http://schemas.openxmlformats.org/officeDocument/2006/relationships/slide" Target="/ppt/slides/slide2.xml" Id="R507999f37a3f4bac" /><Relationship Type="http://schemas.openxmlformats.org/officeDocument/2006/relationships/slide" Target="/ppt/slides/slide3.xml" Id="Rfd05e59626244298" /><Relationship Type="http://schemas.openxmlformats.org/officeDocument/2006/relationships/slide" Target="/ppt/slides/slide4.xml" Id="R6c0638126f2b4b51" /><Relationship Type="http://schemas.openxmlformats.org/officeDocument/2006/relationships/slide" Target="/ppt/slides/slide5.xml" Id="R7b79fb303a354cfe" /><Relationship Type="http://schemas.openxmlformats.org/officeDocument/2006/relationships/slide" Target="/ppt/slides/slide6.xml" Id="R7012dc4990ec424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a55c94d16e42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f5eb7fa75405b" /><Relationship Type="http://schemas.openxmlformats.org/officeDocument/2006/relationships/theme" Target="/ppt/slideMasters/theme/theme1.xml" Id="Ra80d61ad4ded4f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7f5eb7fa75405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21e3e803d343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ef436f51743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5d279075245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1b3016fe548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8a0eebbb546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42404d119b40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 A. SVENDSEN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Nordstrandveien 65A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989 202 170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 A. SVENDSEN INVEST AS</a:t>
            </a:r>
          </a:p>
        </p:txBody>
      </p:sp>
    </p:spTree>
  </p:cSld>
  <p:clrMapOvr>
    <a:masterClrMapping xmlns:a="http://schemas.openxmlformats.org/drawingml/2006/main"/>
  </p:clrMapOvr>
</p:sld>
</file>