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b65d434fa04c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623b859fa14ef7"/>
  </p:sldMasterIdLst>
  <p:sldIdLst>
    <p:sldId xmlns:r="http://schemas.openxmlformats.org/officeDocument/2006/relationships" id="256" r:id="R259fff7926cd4a00"/>
    <p:sldId xmlns:r="http://schemas.openxmlformats.org/officeDocument/2006/relationships" id="257" r:id="R7d8bdd75695247d4"/>
    <p:sldId xmlns:r="http://schemas.openxmlformats.org/officeDocument/2006/relationships" id="258" r:id="R7840878042c540e0"/>
    <p:sldId xmlns:r="http://schemas.openxmlformats.org/officeDocument/2006/relationships" id="259" r:id="R972320a7f97244d6"/>
    <p:sldId xmlns:r="http://schemas.openxmlformats.org/officeDocument/2006/relationships" id="260" r:id="Rf39c38447d014327"/>
    <p:sldId xmlns:r="http://schemas.openxmlformats.org/officeDocument/2006/relationships" id="261" r:id="R92da1a58e1074944"/>
    <p:sldId xmlns:r="http://schemas.openxmlformats.org/officeDocument/2006/relationships" id="262" r:id="R107bba1f2799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23b859fa14ef7" /><Relationship Type="http://schemas.openxmlformats.org/officeDocument/2006/relationships/slide" Target="/ppt/slides/slide1.xml" Id="R259fff7926cd4a00" /><Relationship Type="http://schemas.openxmlformats.org/officeDocument/2006/relationships/slide" Target="/ppt/slides/slide2.xml" Id="R7d8bdd75695247d4" /><Relationship Type="http://schemas.openxmlformats.org/officeDocument/2006/relationships/slide" Target="/ppt/slides/slide3.xml" Id="R7840878042c540e0" /><Relationship Type="http://schemas.openxmlformats.org/officeDocument/2006/relationships/slide" Target="/ppt/slides/slide4.xml" Id="R972320a7f97244d6" /><Relationship Type="http://schemas.openxmlformats.org/officeDocument/2006/relationships/slide" Target="/ppt/slides/slide5.xml" Id="Rf39c38447d014327" /><Relationship Type="http://schemas.openxmlformats.org/officeDocument/2006/relationships/slide" Target="/ppt/slides/slide6.xml" Id="R92da1a58e1074944" /><Relationship Type="http://schemas.openxmlformats.org/officeDocument/2006/relationships/slide" Target="/ppt/slides/slide7.xml" Id="R107bba1f2799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44a7eed7b42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76ed310134b8d" /><Relationship Type="http://schemas.openxmlformats.org/officeDocument/2006/relationships/theme" Target="/ppt/slideMasters/theme/theme1.xml" Id="R4c9998cded2c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76ed31013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00c742b8a4e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8d3404bc749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19eeb91894b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73397ef7b41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3bf89fda941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d07a470f947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1b46744954e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15 366 478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15 366 478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JAN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