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af3d9c070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a72beaba545c0"/>
  </p:sldMasterIdLst>
  <p:sldIdLst>
    <p:sldId xmlns:r="http://schemas.openxmlformats.org/officeDocument/2006/relationships" id="256" r:id="Rfe665caac0794e2f"/>
    <p:sldId xmlns:r="http://schemas.openxmlformats.org/officeDocument/2006/relationships" id="257" r:id="Rd0cb3854dad34cf0"/>
    <p:sldId xmlns:r="http://schemas.openxmlformats.org/officeDocument/2006/relationships" id="258" r:id="R10b5a97b0ee548c5"/>
    <p:sldId xmlns:r="http://schemas.openxmlformats.org/officeDocument/2006/relationships" id="259" r:id="R9a330e61c3f441f4"/>
    <p:sldId xmlns:r="http://schemas.openxmlformats.org/officeDocument/2006/relationships" id="260" r:id="R2d776ab7d13f43ec"/>
    <p:sldId xmlns:r="http://schemas.openxmlformats.org/officeDocument/2006/relationships" id="261" r:id="Rfec3efd6a66e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a72beaba545c0" /><Relationship Type="http://schemas.openxmlformats.org/officeDocument/2006/relationships/slide" Target="/ppt/slides/slide1.xml" Id="Rfe665caac0794e2f" /><Relationship Type="http://schemas.openxmlformats.org/officeDocument/2006/relationships/slide" Target="/ppt/slides/slide2.xml" Id="Rd0cb3854dad34cf0" /><Relationship Type="http://schemas.openxmlformats.org/officeDocument/2006/relationships/slide" Target="/ppt/slides/slide3.xml" Id="R10b5a97b0ee548c5" /><Relationship Type="http://schemas.openxmlformats.org/officeDocument/2006/relationships/slide" Target="/ppt/slides/slide4.xml" Id="R9a330e61c3f441f4" /><Relationship Type="http://schemas.openxmlformats.org/officeDocument/2006/relationships/slide" Target="/ppt/slides/slide5.xml" Id="R2d776ab7d13f43ec" /><Relationship Type="http://schemas.openxmlformats.org/officeDocument/2006/relationships/slide" Target="/ppt/slides/slide6.xml" Id="Rfec3efd6a66e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ad2a9d7a5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1347087042c6" /><Relationship Type="http://schemas.openxmlformats.org/officeDocument/2006/relationships/theme" Target="/ppt/slideMasters/theme/theme1.xml" Id="R3a26c71a9cdd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213470870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c8c3168f5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94aa0adf6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282c05e9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e37e831b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992628560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98e0d2c5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