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06f2afa9b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eb4c3cead4b81"/>
  </p:sldMasterIdLst>
  <p:sldIdLst>
    <p:sldId xmlns:r="http://schemas.openxmlformats.org/officeDocument/2006/relationships" id="256" r:id="R57fc17a0a71a4b44"/>
    <p:sldId xmlns:r="http://schemas.openxmlformats.org/officeDocument/2006/relationships" id="257" r:id="Ra272682081234436"/>
    <p:sldId xmlns:r="http://schemas.openxmlformats.org/officeDocument/2006/relationships" id="258" r:id="Rb3669468a7144ca7"/>
    <p:sldId xmlns:r="http://schemas.openxmlformats.org/officeDocument/2006/relationships" id="259" r:id="Racb072b9388b47e7"/>
    <p:sldId xmlns:r="http://schemas.openxmlformats.org/officeDocument/2006/relationships" id="260" r:id="R61cc494445ff4d33"/>
    <p:sldId xmlns:r="http://schemas.openxmlformats.org/officeDocument/2006/relationships" id="261" r:id="R547cd6188e2b4484"/>
    <p:sldId xmlns:r="http://schemas.openxmlformats.org/officeDocument/2006/relationships" id="262" r:id="Rd23193464a36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eb4c3cead4b81" /><Relationship Type="http://schemas.openxmlformats.org/officeDocument/2006/relationships/slide" Target="/ppt/slides/slide1.xml" Id="R57fc17a0a71a4b44" /><Relationship Type="http://schemas.openxmlformats.org/officeDocument/2006/relationships/slide" Target="/ppt/slides/slide2.xml" Id="Ra272682081234436" /><Relationship Type="http://schemas.openxmlformats.org/officeDocument/2006/relationships/slide" Target="/ppt/slides/slide3.xml" Id="Rb3669468a7144ca7" /><Relationship Type="http://schemas.openxmlformats.org/officeDocument/2006/relationships/slide" Target="/ppt/slides/slide4.xml" Id="Racb072b9388b47e7" /><Relationship Type="http://schemas.openxmlformats.org/officeDocument/2006/relationships/slide" Target="/ppt/slides/slide5.xml" Id="R61cc494445ff4d33" /><Relationship Type="http://schemas.openxmlformats.org/officeDocument/2006/relationships/slide" Target="/ppt/slides/slide6.xml" Id="R547cd6188e2b4484" /><Relationship Type="http://schemas.openxmlformats.org/officeDocument/2006/relationships/slide" Target="/ppt/slides/slide7.xml" Id="Rd23193464a36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63e11761c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932839f54392" /><Relationship Type="http://schemas.openxmlformats.org/officeDocument/2006/relationships/theme" Target="/ppt/slideMasters/theme/theme1.xml" Id="R77f1153928a9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1932839f5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eaa2b321d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7f40caeb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eb508deb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ee55ba0f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247e980a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8ab11ec2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82713e73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