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b12b42c2f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64a237c38401d"/>
  </p:sldMasterIdLst>
  <p:sldIdLst>
    <p:sldId xmlns:r="http://schemas.openxmlformats.org/officeDocument/2006/relationships" id="256" r:id="Re8c6f480b4dc445e"/>
    <p:sldId xmlns:r="http://schemas.openxmlformats.org/officeDocument/2006/relationships" id="257" r:id="R05bc6fbc33224825"/>
    <p:sldId xmlns:r="http://schemas.openxmlformats.org/officeDocument/2006/relationships" id="258" r:id="Re7d39e8627184f16"/>
    <p:sldId xmlns:r="http://schemas.openxmlformats.org/officeDocument/2006/relationships" id="259" r:id="R921ac8dcdd5547e6"/>
    <p:sldId xmlns:r="http://schemas.openxmlformats.org/officeDocument/2006/relationships" id="260" r:id="R69d8846d94f643db"/>
    <p:sldId xmlns:r="http://schemas.openxmlformats.org/officeDocument/2006/relationships" id="261" r:id="R9fd414299264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64a237c38401d" /><Relationship Type="http://schemas.openxmlformats.org/officeDocument/2006/relationships/slide" Target="/ppt/slides/slide1.xml" Id="Re8c6f480b4dc445e" /><Relationship Type="http://schemas.openxmlformats.org/officeDocument/2006/relationships/slide" Target="/ppt/slides/slide2.xml" Id="R05bc6fbc33224825" /><Relationship Type="http://schemas.openxmlformats.org/officeDocument/2006/relationships/slide" Target="/ppt/slides/slide3.xml" Id="Re7d39e8627184f16" /><Relationship Type="http://schemas.openxmlformats.org/officeDocument/2006/relationships/slide" Target="/ppt/slides/slide4.xml" Id="R921ac8dcdd5547e6" /><Relationship Type="http://schemas.openxmlformats.org/officeDocument/2006/relationships/slide" Target="/ppt/slides/slide5.xml" Id="R69d8846d94f643db" /><Relationship Type="http://schemas.openxmlformats.org/officeDocument/2006/relationships/slide" Target="/ppt/slides/slide6.xml" Id="R9fd414299264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66b31e36a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8144345f24136" /><Relationship Type="http://schemas.openxmlformats.org/officeDocument/2006/relationships/theme" Target="/ppt/slideMasters/theme/theme1.xml" Id="R79b9525fc311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8144345f2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0c4537123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ba2dc095e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f47ad948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48511ee1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2ef8bf1d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228bb19f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