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25274cd0e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b13d589e242ca"/>
  </p:sldMasterIdLst>
  <p:sldIdLst>
    <p:sldId xmlns:r="http://schemas.openxmlformats.org/officeDocument/2006/relationships" id="256" r:id="Rc0e65f262dc34a66"/>
    <p:sldId xmlns:r="http://schemas.openxmlformats.org/officeDocument/2006/relationships" id="257" r:id="R45d46f67b4f646ee"/>
    <p:sldId xmlns:r="http://schemas.openxmlformats.org/officeDocument/2006/relationships" id="258" r:id="R5df35da6da844de4"/>
    <p:sldId xmlns:r="http://schemas.openxmlformats.org/officeDocument/2006/relationships" id="259" r:id="Rfb9d9f1afa29428d"/>
    <p:sldId xmlns:r="http://schemas.openxmlformats.org/officeDocument/2006/relationships" id="260" r:id="Rbefe0c22d8c045e6"/>
    <p:sldId xmlns:r="http://schemas.openxmlformats.org/officeDocument/2006/relationships" id="261" r:id="Raff68cca301f472b"/>
    <p:sldId xmlns:r="http://schemas.openxmlformats.org/officeDocument/2006/relationships" id="262" r:id="R33dfdf680a3b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b13d589e242ca" /><Relationship Type="http://schemas.openxmlformats.org/officeDocument/2006/relationships/slide" Target="/ppt/slides/slide1.xml" Id="Rc0e65f262dc34a66" /><Relationship Type="http://schemas.openxmlformats.org/officeDocument/2006/relationships/slide" Target="/ppt/slides/slide2.xml" Id="R45d46f67b4f646ee" /><Relationship Type="http://schemas.openxmlformats.org/officeDocument/2006/relationships/slide" Target="/ppt/slides/slide3.xml" Id="R5df35da6da844de4" /><Relationship Type="http://schemas.openxmlformats.org/officeDocument/2006/relationships/slide" Target="/ppt/slides/slide4.xml" Id="Rfb9d9f1afa29428d" /><Relationship Type="http://schemas.openxmlformats.org/officeDocument/2006/relationships/slide" Target="/ppt/slides/slide5.xml" Id="Rbefe0c22d8c045e6" /><Relationship Type="http://schemas.openxmlformats.org/officeDocument/2006/relationships/slide" Target="/ppt/slides/slide6.xml" Id="Raff68cca301f472b" /><Relationship Type="http://schemas.openxmlformats.org/officeDocument/2006/relationships/slide" Target="/ppt/slides/slide7.xml" Id="R33dfdf680a3b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cf48ad15b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8b88d82ee43ab" /><Relationship Type="http://schemas.openxmlformats.org/officeDocument/2006/relationships/theme" Target="/ppt/slideMasters/theme/theme1.xml" Id="R994cd51b3199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8b88d82ee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44399015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6fdf67540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3a89d7b6b4e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d971e2fba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890789417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f0617c8e64b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69381c34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BIRGER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21 951 446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JOHN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john-birger.saethre@elverum.toyota.no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