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0923af20d45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a95fad1e2b4c7f"/>
  </p:sldMasterIdLst>
  <p:sldIdLst>
    <p:sldId xmlns:r="http://schemas.openxmlformats.org/officeDocument/2006/relationships" id="256" r:id="Re98ee3047f9f4fec"/>
    <p:sldId xmlns:r="http://schemas.openxmlformats.org/officeDocument/2006/relationships" id="257" r:id="R8152d4f86e264755"/>
    <p:sldId xmlns:r="http://schemas.openxmlformats.org/officeDocument/2006/relationships" id="258" r:id="Re88c192960214348"/>
    <p:sldId xmlns:r="http://schemas.openxmlformats.org/officeDocument/2006/relationships" id="259" r:id="Rf10f7f935739472d"/>
    <p:sldId xmlns:r="http://schemas.openxmlformats.org/officeDocument/2006/relationships" id="260" r:id="Rb4d1f95cc81b4665"/>
    <p:sldId xmlns:r="http://schemas.openxmlformats.org/officeDocument/2006/relationships" id="261" r:id="R71379b19ebe04530"/>
    <p:sldId xmlns:r="http://schemas.openxmlformats.org/officeDocument/2006/relationships" id="262" r:id="R04927c6bcb944a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95fad1e2b4c7f" /><Relationship Type="http://schemas.openxmlformats.org/officeDocument/2006/relationships/slide" Target="/ppt/slides/slide1.xml" Id="Re98ee3047f9f4fec" /><Relationship Type="http://schemas.openxmlformats.org/officeDocument/2006/relationships/slide" Target="/ppt/slides/slide2.xml" Id="R8152d4f86e264755" /><Relationship Type="http://schemas.openxmlformats.org/officeDocument/2006/relationships/slide" Target="/ppt/slides/slide3.xml" Id="Re88c192960214348" /><Relationship Type="http://schemas.openxmlformats.org/officeDocument/2006/relationships/slide" Target="/ppt/slides/slide4.xml" Id="Rf10f7f935739472d" /><Relationship Type="http://schemas.openxmlformats.org/officeDocument/2006/relationships/slide" Target="/ppt/slides/slide5.xml" Id="Rb4d1f95cc81b4665" /><Relationship Type="http://schemas.openxmlformats.org/officeDocument/2006/relationships/slide" Target="/ppt/slides/slide6.xml" Id="R71379b19ebe04530" /><Relationship Type="http://schemas.openxmlformats.org/officeDocument/2006/relationships/slide" Target="/ppt/slides/slide7.xml" Id="R04927c6bcb944a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6f49398f6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6093175904e6e" /><Relationship Type="http://schemas.openxmlformats.org/officeDocument/2006/relationships/theme" Target="/ppt/slideMasters/theme/theme1.xml" Id="R0082f9bda8944e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f6093175904e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fd457b0b14f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937bed198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098ea8a2844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d187a488048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76810e93447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0cae224eb4f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c2619602c42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JEAN B LINAAE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 B LINAAE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1 286 813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8 748 343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9 621 798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LINAAE JEAN BORRELLY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LINAAE CAROLINE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Thorsholmen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