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2bb7a1589349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897d2dfee24850"/>
  </p:sldMasterIdLst>
  <p:sldIdLst>
    <p:sldId xmlns:r="http://schemas.openxmlformats.org/officeDocument/2006/relationships" id="256" r:id="R746a1bbcf20e4a1e"/>
    <p:sldId xmlns:r="http://schemas.openxmlformats.org/officeDocument/2006/relationships" id="257" r:id="R10b5ce12a6914dee"/>
    <p:sldId xmlns:r="http://schemas.openxmlformats.org/officeDocument/2006/relationships" id="258" r:id="R985d70d57b9b4f1b"/>
    <p:sldId xmlns:r="http://schemas.openxmlformats.org/officeDocument/2006/relationships" id="259" r:id="Rf50dae0695734f44"/>
    <p:sldId xmlns:r="http://schemas.openxmlformats.org/officeDocument/2006/relationships" id="260" r:id="R3c3b920adf33402e"/>
    <p:sldId xmlns:r="http://schemas.openxmlformats.org/officeDocument/2006/relationships" id="261" r:id="R54a209af3c7846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97d2dfee24850" /><Relationship Type="http://schemas.openxmlformats.org/officeDocument/2006/relationships/slide" Target="/ppt/slides/slide1.xml" Id="R746a1bbcf20e4a1e" /><Relationship Type="http://schemas.openxmlformats.org/officeDocument/2006/relationships/slide" Target="/ppt/slides/slide2.xml" Id="R10b5ce12a6914dee" /><Relationship Type="http://schemas.openxmlformats.org/officeDocument/2006/relationships/slide" Target="/ppt/slides/slide3.xml" Id="R985d70d57b9b4f1b" /><Relationship Type="http://schemas.openxmlformats.org/officeDocument/2006/relationships/slide" Target="/ppt/slides/slide4.xml" Id="Rf50dae0695734f44" /><Relationship Type="http://schemas.openxmlformats.org/officeDocument/2006/relationships/slide" Target="/ppt/slides/slide5.xml" Id="R3c3b920adf33402e" /><Relationship Type="http://schemas.openxmlformats.org/officeDocument/2006/relationships/slide" Target="/ppt/slides/slide6.xml" Id="R54a209af3c7846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054c6471747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05351937d470d" /><Relationship Type="http://schemas.openxmlformats.org/officeDocument/2006/relationships/theme" Target="/ppt/slideMasters/theme/theme1.xml" Id="R32176deeef3644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305351937d47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ae5a688ed46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0baf97db446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bf0d8e95a4d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a9a6a4e2449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b74e85c2444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77a0e12be45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JEAN B LINAAE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Thorsholmen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 B LINAAE AS</a:t>
            </a:r>
          </a:p>
        </p:txBody>
      </p:sp>
    </p:spTree>
  </p:cSld>
  <p:clrMapOvr>
    <a:masterClrMapping xmlns:a="http://schemas.openxmlformats.org/drawingml/2006/main"/>
  </p:clrMapOvr>
</p:sld>
</file>