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618de1035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d0e381a2a4c22"/>
  </p:sldMasterIdLst>
  <p:sldIdLst>
    <p:sldId xmlns:r="http://schemas.openxmlformats.org/officeDocument/2006/relationships" id="256" r:id="R0b77e0305ae04860"/>
    <p:sldId xmlns:r="http://schemas.openxmlformats.org/officeDocument/2006/relationships" id="257" r:id="Rf7ad8b35f02d4316"/>
    <p:sldId xmlns:r="http://schemas.openxmlformats.org/officeDocument/2006/relationships" id="258" r:id="R726c3ae1301e42b7"/>
    <p:sldId xmlns:r="http://schemas.openxmlformats.org/officeDocument/2006/relationships" id="259" r:id="R570a038b546e4711"/>
    <p:sldId xmlns:r="http://schemas.openxmlformats.org/officeDocument/2006/relationships" id="260" r:id="R8abe127e1480458f"/>
    <p:sldId xmlns:r="http://schemas.openxmlformats.org/officeDocument/2006/relationships" id="261" r:id="R88078ef84452459c"/>
    <p:sldId xmlns:r="http://schemas.openxmlformats.org/officeDocument/2006/relationships" id="262" r:id="Rcb37c800da3b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d0e381a2a4c22" /><Relationship Type="http://schemas.openxmlformats.org/officeDocument/2006/relationships/slide" Target="/ppt/slides/slide1.xml" Id="R0b77e0305ae04860" /><Relationship Type="http://schemas.openxmlformats.org/officeDocument/2006/relationships/slide" Target="/ppt/slides/slide2.xml" Id="Rf7ad8b35f02d4316" /><Relationship Type="http://schemas.openxmlformats.org/officeDocument/2006/relationships/slide" Target="/ppt/slides/slide3.xml" Id="R726c3ae1301e42b7" /><Relationship Type="http://schemas.openxmlformats.org/officeDocument/2006/relationships/slide" Target="/ppt/slides/slide4.xml" Id="R570a038b546e4711" /><Relationship Type="http://schemas.openxmlformats.org/officeDocument/2006/relationships/slide" Target="/ppt/slides/slide5.xml" Id="R8abe127e1480458f" /><Relationship Type="http://schemas.openxmlformats.org/officeDocument/2006/relationships/slide" Target="/ppt/slides/slide6.xml" Id="R88078ef84452459c" /><Relationship Type="http://schemas.openxmlformats.org/officeDocument/2006/relationships/slide" Target="/ppt/slides/slide7.xml" Id="Rcb37c800da3b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f08a13700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f7bcc9394a41" /><Relationship Type="http://schemas.openxmlformats.org/officeDocument/2006/relationships/theme" Target="/ppt/slideMasters/theme/theme1.xml" Id="Ra750c4e9cd47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cf7bcc939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e15fb884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0a9210a3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b446c4b4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436f0b4d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66e14828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2b2c9a7d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695ec770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