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1682e6170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6ad3364b8041c4"/>
  </p:sldMasterIdLst>
  <p:sldIdLst>
    <p:sldId xmlns:r="http://schemas.openxmlformats.org/officeDocument/2006/relationships" id="256" r:id="R6af7e9fe679c4436"/>
    <p:sldId xmlns:r="http://schemas.openxmlformats.org/officeDocument/2006/relationships" id="257" r:id="R7265f8e4a99047bb"/>
    <p:sldId xmlns:r="http://schemas.openxmlformats.org/officeDocument/2006/relationships" id="258" r:id="R1c52b8615edc4274"/>
    <p:sldId xmlns:r="http://schemas.openxmlformats.org/officeDocument/2006/relationships" id="259" r:id="R9eb2c485d88c4495"/>
    <p:sldId xmlns:r="http://schemas.openxmlformats.org/officeDocument/2006/relationships" id="260" r:id="R93e5f5d76c634ff1"/>
    <p:sldId xmlns:r="http://schemas.openxmlformats.org/officeDocument/2006/relationships" id="261" r:id="R62a2d069848d412f"/>
    <p:sldId xmlns:r="http://schemas.openxmlformats.org/officeDocument/2006/relationships" id="262" r:id="Rd1c48d124c20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ad3364b8041c4" /><Relationship Type="http://schemas.openxmlformats.org/officeDocument/2006/relationships/slide" Target="/ppt/slides/slide1.xml" Id="R6af7e9fe679c4436" /><Relationship Type="http://schemas.openxmlformats.org/officeDocument/2006/relationships/slide" Target="/ppt/slides/slide2.xml" Id="R7265f8e4a99047bb" /><Relationship Type="http://schemas.openxmlformats.org/officeDocument/2006/relationships/slide" Target="/ppt/slides/slide3.xml" Id="R1c52b8615edc4274" /><Relationship Type="http://schemas.openxmlformats.org/officeDocument/2006/relationships/slide" Target="/ppt/slides/slide4.xml" Id="R9eb2c485d88c4495" /><Relationship Type="http://schemas.openxmlformats.org/officeDocument/2006/relationships/slide" Target="/ppt/slides/slide5.xml" Id="R93e5f5d76c634ff1" /><Relationship Type="http://schemas.openxmlformats.org/officeDocument/2006/relationships/slide" Target="/ppt/slides/slide6.xml" Id="R62a2d069848d412f" /><Relationship Type="http://schemas.openxmlformats.org/officeDocument/2006/relationships/slide" Target="/ppt/slides/slide7.xml" Id="Rd1c48d124c20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1a63be0cb47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d1dcfe6724b5b" /><Relationship Type="http://schemas.openxmlformats.org/officeDocument/2006/relationships/theme" Target="/ppt/slideMasters/theme/theme1.xml" Id="Rc9974136e929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d1dcfe672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592ccab26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07a81294b44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e63351b6949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2df856cd0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ad2976305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b06b38e045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b22ed5b52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