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ebf9c5a03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2f2ceeaef40fb"/>
  </p:sldMasterIdLst>
  <p:sldIdLst>
    <p:sldId xmlns:r="http://schemas.openxmlformats.org/officeDocument/2006/relationships" id="256" r:id="Raeefca7882414cbe"/>
    <p:sldId xmlns:r="http://schemas.openxmlformats.org/officeDocument/2006/relationships" id="257" r:id="R8eca6ba6575e4db5"/>
    <p:sldId xmlns:r="http://schemas.openxmlformats.org/officeDocument/2006/relationships" id="258" r:id="R1bc7149915db4f92"/>
    <p:sldId xmlns:r="http://schemas.openxmlformats.org/officeDocument/2006/relationships" id="259" r:id="R4cc09e616e5f4c97"/>
    <p:sldId xmlns:r="http://schemas.openxmlformats.org/officeDocument/2006/relationships" id="260" r:id="R3cac0c8b1b09474d"/>
    <p:sldId xmlns:r="http://schemas.openxmlformats.org/officeDocument/2006/relationships" id="261" r:id="R7df5c5accbee49ae"/>
    <p:sldId xmlns:r="http://schemas.openxmlformats.org/officeDocument/2006/relationships" id="262" r:id="Rbd4bc6e98dbc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2f2ceeaef40fb" /><Relationship Type="http://schemas.openxmlformats.org/officeDocument/2006/relationships/slide" Target="/ppt/slides/slide1.xml" Id="Raeefca7882414cbe" /><Relationship Type="http://schemas.openxmlformats.org/officeDocument/2006/relationships/slide" Target="/ppt/slides/slide2.xml" Id="R8eca6ba6575e4db5" /><Relationship Type="http://schemas.openxmlformats.org/officeDocument/2006/relationships/slide" Target="/ppt/slides/slide3.xml" Id="R1bc7149915db4f92" /><Relationship Type="http://schemas.openxmlformats.org/officeDocument/2006/relationships/slide" Target="/ppt/slides/slide4.xml" Id="R4cc09e616e5f4c97" /><Relationship Type="http://schemas.openxmlformats.org/officeDocument/2006/relationships/slide" Target="/ppt/slides/slide5.xml" Id="R3cac0c8b1b09474d" /><Relationship Type="http://schemas.openxmlformats.org/officeDocument/2006/relationships/slide" Target="/ppt/slides/slide6.xml" Id="R7df5c5accbee49ae" /><Relationship Type="http://schemas.openxmlformats.org/officeDocument/2006/relationships/slide" Target="/ppt/slides/slide7.xml" Id="Rbd4bc6e98dbc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860d0b45a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f923cfda244ec" /><Relationship Type="http://schemas.openxmlformats.org/officeDocument/2006/relationships/theme" Target="/ppt/slideMasters/theme/theme1.xml" Id="R9f4a9662b493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f923cfda2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a8ae7fcb7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81f1d2e0e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b24b9cca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56c085a8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337fe8f3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b8fabdf8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6603b3b3940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KAD-INVEST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KARI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81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989 192 930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KAD-INVEST AS</a:t>
            </a:r>
          </a:p>
        </p:txBody>
      </p:sp>
    </p:spTree>
  </p:cSld>
  <p:clrMapOvr>
    <a:masterClrMapping xmlns:a="http://schemas.openxmlformats.org/drawingml/2006/main"/>
  </p:clrMapOvr>
</p:sld>
</file>