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4096c10ec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a18d2d6ab449c"/>
  </p:sldMasterIdLst>
  <p:sldIdLst>
    <p:sldId xmlns:r="http://schemas.openxmlformats.org/officeDocument/2006/relationships" id="256" r:id="R5e8e405c362e406c"/>
    <p:sldId xmlns:r="http://schemas.openxmlformats.org/officeDocument/2006/relationships" id="257" r:id="R9956501dbe844c78"/>
    <p:sldId xmlns:r="http://schemas.openxmlformats.org/officeDocument/2006/relationships" id="258" r:id="Rc2391a914117467c"/>
    <p:sldId xmlns:r="http://schemas.openxmlformats.org/officeDocument/2006/relationships" id="259" r:id="Rd2edd3002a294b06"/>
    <p:sldId xmlns:r="http://schemas.openxmlformats.org/officeDocument/2006/relationships" id="260" r:id="Re9a6aeb875a342f6"/>
    <p:sldId xmlns:r="http://schemas.openxmlformats.org/officeDocument/2006/relationships" id="261" r:id="R22fbb49e867d4052"/>
    <p:sldId xmlns:r="http://schemas.openxmlformats.org/officeDocument/2006/relationships" id="262" r:id="R38c3f91c76b2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a18d2d6ab449c" /><Relationship Type="http://schemas.openxmlformats.org/officeDocument/2006/relationships/slide" Target="/ppt/slides/slide1.xml" Id="R5e8e405c362e406c" /><Relationship Type="http://schemas.openxmlformats.org/officeDocument/2006/relationships/slide" Target="/ppt/slides/slide2.xml" Id="R9956501dbe844c78" /><Relationship Type="http://schemas.openxmlformats.org/officeDocument/2006/relationships/slide" Target="/ppt/slides/slide3.xml" Id="Rc2391a914117467c" /><Relationship Type="http://schemas.openxmlformats.org/officeDocument/2006/relationships/slide" Target="/ppt/slides/slide4.xml" Id="Rd2edd3002a294b06" /><Relationship Type="http://schemas.openxmlformats.org/officeDocument/2006/relationships/slide" Target="/ppt/slides/slide5.xml" Id="Re9a6aeb875a342f6" /><Relationship Type="http://schemas.openxmlformats.org/officeDocument/2006/relationships/slide" Target="/ppt/slides/slide6.xml" Id="R22fbb49e867d4052" /><Relationship Type="http://schemas.openxmlformats.org/officeDocument/2006/relationships/slide" Target="/ppt/slides/slide7.xml" Id="R38c3f91c76b2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ee23381fa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f90de03b242ca" /><Relationship Type="http://schemas.openxmlformats.org/officeDocument/2006/relationships/theme" Target="/ppt/slideMasters/theme/theme1.xml" Id="R6f7b22aa854d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f90de03b242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fa8ac83c3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591efa501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09b14bd1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2cd02357d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ff1504249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2cd8114f5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bcea2a11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