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27bee74aa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c2780202b4c0c"/>
  </p:sldMasterIdLst>
  <p:sldIdLst>
    <p:sldId xmlns:r="http://schemas.openxmlformats.org/officeDocument/2006/relationships" id="256" r:id="R971149ed1dbe4115"/>
    <p:sldId xmlns:r="http://schemas.openxmlformats.org/officeDocument/2006/relationships" id="257" r:id="R5f12e484d88d46f3"/>
    <p:sldId xmlns:r="http://schemas.openxmlformats.org/officeDocument/2006/relationships" id="258" r:id="R2ec82a50b1ec4efb"/>
    <p:sldId xmlns:r="http://schemas.openxmlformats.org/officeDocument/2006/relationships" id="259" r:id="R2a1ba3c9eec94491"/>
    <p:sldId xmlns:r="http://schemas.openxmlformats.org/officeDocument/2006/relationships" id="260" r:id="Rc721d97f07784d26"/>
    <p:sldId xmlns:r="http://schemas.openxmlformats.org/officeDocument/2006/relationships" id="261" r:id="R3329be97825d44bb"/>
    <p:sldId xmlns:r="http://schemas.openxmlformats.org/officeDocument/2006/relationships" id="262" r:id="R6a497574d6e1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c2780202b4c0c" /><Relationship Type="http://schemas.openxmlformats.org/officeDocument/2006/relationships/slide" Target="/ppt/slides/slide1.xml" Id="R971149ed1dbe4115" /><Relationship Type="http://schemas.openxmlformats.org/officeDocument/2006/relationships/slide" Target="/ppt/slides/slide2.xml" Id="R5f12e484d88d46f3" /><Relationship Type="http://schemas.openxmlformats.org/officeDocument/2006/relationships/slide" Target="/ppt/slides/slide3.xml" Id="R2ec82a50b1ec4efb" /><Relationship Type="http://schemas.openxmlformats.org/officeDocument/2006/relationships/slide" Target="/ppt/slides/slide4.xml" Id="R2a1ba3c9eec94491" /><Relationship Type="http://schemas.openxmlformats.org/officeDocument/2006/relationships/slide" Target="/ppt/slides/slide5.xml" Id="Rc721d97f07784d26" /><Relationship Type="http://schemas.openxmlformats.org/officeDocument/2006/relationships/slide" Target="/ppt/slides/slide6.xml" Id="R3329be97825d44bb" /><Relationship Type="http://schemas.openxmlformats.org/officeDocument/2006/relationships/slide" Target="/ppt/slides/slide7.xml" Id="R6a497574d6e1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1113bd8dc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35c8b50b84eee" /><Relationship Type="http://schemas.openxmlformats.org/officeDocument/2006/relationships/theme" Target="/ppt/slideMasters/theme/theme1.xml" Id="R983af0464bd6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35c8b50b8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12f9a3ad6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03fc7a8c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0e95525c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999ee6faf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1f62e92fc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b4c55c144b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0c00df3f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ROAR SINGSTAD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