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1b19673950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4fb7ab1db4abb"/>
  </p:sldMasterIdLst>
  <p:sldIdLst>
    <p:sldId xmlns:r="http://schemas.openxmlformats.org/officeDocument/2006/relationships" id="256" r:id="Raba7d60088654bdd"/>
    <p:sldId xmlns:r="http://schemas.openxmlformats.org/officeDocument/2006/relationships" id="257" r:id="R527648c2d06f4d99"/>
    <p:sldId xmlns:r="http://schemas.openxmlformats.org/officeDocument/2006/relationships" id="258" r:id="Rffbe2d8b98e8491d"/>
    <p:sldId xmlns:r="http://schemas.openxmlformats.org/officeDocument/2006/relationships" id="259" r:id="R1118cd317e83417a"/>
    <p:sldId xmlns:r="http://schemas.openxmlformats.org/officeDocument/2006/relationships" id="260" r:id="R528ee69135e34142"/>
    <p:sldId xmlns:r="http://schemas.openxmlformats.org/officeDocument/2006/relationships" id="261" r:id="Rac216b0f3cdc43fe"/>
    <p:sldId xmlns:r="http://schemas.openxmlformats.org/officeDocument/2006/relationships" id="262" r:id="Ra98d68d38bce45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4fb7ab1db4abb" /><Relationship Type="http://schemas.openxmlformats.org/officeDocument/2006/relationships/slide" Target="/ppt/slides/slide1.xml" Id="Raba7d60088654bdd" /><Relationship Type="http://schemas.openxmlformats.org/officeDocument/2006/relationships/slide" Target="/ppt/slides/slide2.xml" Id="R527648c2d06f4d99" /><Relationship Type="http://schemas.openxmlformats.org/officeDocument/2006/relationships/slide" Target="/ppt/slides/slide3.xml" Id="Rffbe2d8b98e8491d" /><Relationship Type="http://schemas.openxmlformats.org/officeDocument/2006/relationships/slide" Target="/ppt/slides/slide4.xml" Id="R1118cd317e83417a" /><Relationship Type="http://schemas.openxmlformats.org/officeDocument/2006/relationships/slide" Target="/ppt/slides/slide5.xml" Id="R528ee69135e34142" /><Relationship Type="http://schemas.openxmlformats.org/officeDocument/2006/relationships/slide" Target="/ppt/slides/slide6.xml" Id="Rac216b0f3cdc43fe" /><Relationship Type="http://schemas.openxmlformats.org/officeDocument/2006/relationships/slide" Target="/ppt/slides/slide7.xml" Id="Ra98d68d38bce45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19a7e423d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ae28e7214261" /><Relationship Type="http://schemas.openxmlformats.org/officeDocument/2006/relationships/theme" Target="/ppt/slideMasters/theme/theme1.xml" Id="R7d57b779f408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dae28e721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7db6f9f048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5c33322d3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22d236dbc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af8069a1b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3b867a2fa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d2a37c34b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e97ca16d7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ENGINEERING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12 494 820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ÅGE FJUKSTAD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Bjørnestien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